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694CF-A0CD-E1AE-210D-EFC60CA847CD}" v="8" dt="2025-11-17T14:31:41.680"/>
    <p1510:client id="{5DD2BDFD-F16A-43A4-B74D-69E5E0AF5456}" v="1785" dt="2025-11-17T14:19:54.050"/>
    <p1510:client id="{C38E34AA-3D9E-91E3-AFAA-F98A6163316B}" v="71" dt="2025-11-17T22:01:25.979"/>
    <p1510:client id="{E44A492F-4003-3208-95E9-5FD5598A0D7F}" v="51" dt="2025-11-17T23:12:21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if Rachmadani" userId="4fc33b87dc15401e" providerId="LiveId" clId="{B2326EA7-E6DF-460B-BF27-0C8EF1171B24}"/>
    <pc:docChg chg="undo custSel addSld delSld modSld sldOrd">
      <pc:chgData name="Hanif Rachmadani" userId="4fc33b87dc15401e" providerId="LiveId" clId="{B2326EA7-E6DF-460B-BF27-0C8EF1171B24}" dt="2025-11-17T14:19:54.049" v="4394" actId="20577"/>
      <pc:docMkLst>
        <pc:docMk/>
      </pc:docMkLst>
      <pc:sldChg chg="addSp delSp modSp mod addAnim delAnim modAnim">
        <pc:chgData name="Hanif Rachmadani" userId="4fc33b87dc15401e" providerId="LiveId" clId="{B2326EA7-E6DF-460B-BF27-0C8EF1171B24}" dt="2025-11-17T14:17:02.704" v="4368" actId="1076"/>
        <pc:sldMkLst>
          <pc:docMk/>
          <pc:sldMk cId="2394172386" sldId="256"/>
        </pc:sldMkLst>
        <pc:spChg chg="add del mod">
          <ac:chgData name="Hanif Rachmadani" userId="4fc33b87dc15401e" providerId="LiveId" clId="{B2326EA7-E6DF-460B-BF27-0C8EF1171B24}" dt="2025-11-17T11:29:39.534" v="408" actId="478"/>
          <ac:spMkLst>
            <pc:docMk/>
            <pc:sldMk cId="2394172386" sldId="256"/>
            <ac:spMk id="3" creationId="{83F7C993-DAF8-BEFE-45B9-15B3708F0D53}"/>
          </ac:spMkLst>
        </pc:spChg>
        <pc:spChg chg="add del">
          <ac:chgData name="Hanif Rachmadani" userId="4fc33b87dc15401e" providerId="LiveId" clId="{B2326EA7-E6DF-460B-BF27-0C8EF1171B24}" dt="2025-11-17T11:29:19.512" v="393" actId="21"/>
          <ac:spMkLst>
            <pc:docMk/>
            <pc:sldMk cId="2394172386" sldId="256"/>
            <ac:spMk id="4" creationId="{676DDEEE-95CB-4EE7-9461-8874ED3E3FAA}"/>
          </ac:spMkLst>
        </pc:spChg>
        <pc:spChg chg="mod">
          <ac:chgData name="Hanif Rachmadani" userId="4fc33b87dc15401e" providerId="LiveId" clId="{B2326EA7-E6DF-460B-BF27-0C8EF1171B24}" dt="2025-11-17T12:03:20.010" v="1416" actId="20577"/>
          <ac:spMkLst>
            <pc:docMk/>
            <pc:sldMk cId="2394172386" sldId="256"/>
            <ac:spMk id="5" creationId="{28181095-409D-4247-8CF9-0D120D73C73F}"/>
          </ac:spMkLst>
        </pc:spChg>
        <pc:spChg chg="mod">
          <ac:chgData name="Hanif Rachmadani" userId="4fc33b87dc15401e" providerId="LiveId" clId="{B2326EA7-E6DF-460B-BF27-0C8EF1171B24}" dt="2025-11-17T11:13:14.404" v="103" actId="1076"/>
          <ac:spMkLst>
            <pc:docMk/>
            <pc:sldMk cId="2394172386" sldId="256"/>
            <ac:spMk id="8" creationId="{5980E3E8-A46B-0865-0F1F-4FD852B6E8D3}"/>
          </ac:spMkLst>
        </pc:spChg>
        <pc:spChg chg="mod">
          <ac:chgData name="Hanif Rachmadani" userId="4fc33b87dc15401e" providerId="LiveId" clId="{B2326EA7-E6DF-460B-BF27-0C8EF1171B24}" dt="2025-11-17T12:02:22.661" v="1406" actId="20577"/>
          <ac:spMkLst>
            <pc:docMk/>
            <pc:sldMk cId="2394172386" sldId="256"/>
            <ac:spMk id="12" creationId="{133E9DD9-F0F0-57FB-6D0A-9003930ADA0D}"/>
          </ac:spMkLst>
        </pc:spChg>
        <pc:spChg chg="mod">
          <ac:chgData name="Hanif Rachmadani" userId="4fc33b87dc15401e" providerId="LiveId" clId="{B2326EA7-E6DF-460B-BF27-0C8EF1171B24}" dt="2025-11-17T12:16:57.407" v="1640" actId="20577"/>
          <ac:spMkLst>
            <pc:docMk/>
            <pc:sldMk cId="2394172386" sldId="256"/>
            <ac:spMk id="13" creationId="{1F5ABC71-C23E-4FCD-4475-A97650C8EABD}"/>
          </ac:spMkLst>
        </pc:spChg>
        <pc:spChg chg="add del">
          <ac:chgData name="Hanif Rachmadani" userId="4fc33b87dc15401e" providerId="LiveId" clId="{B2326EA7-E6DF-460B-BF27-0C8EF1171B24}" dt="2025-11-17T11:11:56.784" v="1" actId="22"/>
          <ac:spMkLst>
            <pc:docMk/>
            <pc:sldMk cId="2394172386" sldId="256"/>
            <ac:spMk id="15" creationId="{1DCAE346-B400-FE52-D7DD-7BF73DBB8668}"/>
          </ac:spMkLst>
        </pc:spChg>
        <pc:spChg chg="add mod">
          <ac:chgData name="Hanif Rachmadani" userId="4fc33b87dc15401e" providerId="LiveId" clId="{B2326EA7-E6DF-460B-BF27-0C8EF1171B24}" dt="2025-11-17T12:16:42.730" v="1616" actId="1076"/>
          <ac:spMkLst>
            <pc:docMk/>
            <pc:sldMk cId="2394172386" sldId="256"/>
            <ac:spMk id="16" creationId="{E62A33D0-A2BB-9125-AD5F-29FF9D3E39EA}"/>
          </ac:spMkLst>
        </pc:spChg>
        <pc:spChg chg="add mod">
          <ac:chgData name="Hanif Rachmadani" userId="4fc33b87dc15401e" providerId="LiveId" clId="{B2326EA7-E6DF-460B-BF27-0C8EF1171B24}" dt="2025-11-17T11:19:33.541" v="219" actId="114"/>
          <ac:spMkLst>
            <pc:docMk/>
            <pc:sldMk cId="2394172386" sldId="256"/>
            <ac:spMk id="17" creationId="{04580E6F-CD1D-126F-C90C-6A712D817120}"/>
          </ac:spMkLst>
        </pc:spChg>
        <pc:spChg chg="add del mod">
          <ac:chgData name="Hanif Rachmadani" userId="4fc33b87dc15401e" providerId="LiveId" clId="{B2326EA7-E6DF-460B-BF27-0C8EF1171B24}" dt="2025-11-17T11:29:40.758" v="409" actId="478"/>
          <ac:spMkLst>
            <pc:docMk/>
            <pc:sldMk cId="2394172386" sldId="256"/>
            <ac:spMk id="18" creationId="{6D3799B6-88C3-A997-2B68-9A06BC4623C9}"/>
          </ac:spMkLst>
        </pc:spChg>
        <pc:spChg chg="add del mod">
          <ac:chgData name="Hanif Rachmadani" userId="4fc33b87dc15401e" providerId="LiveId" clId="{B2326EA7-E6DF-460B-BF27-0C8EF1171B24}" dt="2025-11-17T13:42:10.744" v="2812" actId="478"/>
          <ac:spMkLst>
            <pc:docMk/>
            <pc:sldMk cId="2394172386" sldId="256"/>
            <ac:spMk id="23" creationId="{78C89223-75F0-3356-D7B6-2A3355E5EBB3}"/>
          </ac:spMkLst>
        </pc:spChg>
        <pc:spChg chg="add mod">
          <ac:chgData name="Hanif Rachmadani" userId="4fc33b87dc15401e" providerId="LiveId" clId="{B2326EA7-E6DF-460B-BF27-0C8EF1171B24}" dt="2025-11-17T14:17:02.704" v="4368" actId="1076"/>
          <ac:spMkLst>
            <pc:docMk/>
            <pc:sldMk cId="2394172386" sldId="256"/>
            <ac:spMk id="24" creationId="{AF1B09D0-B371-516E-0171-99ADB2CBD139}"/>
          </ac:spMkLst>
        </pc:spChg>
        <pc:picChg chg="add mod">
          <ac:chgData name="Hanif Rachmadani" userId="4fc33b87dc15401e" providerId="LiveId" clId="{B2326EA7-E6DF-460B-BF27-0C8EF1171B24}" dt="2025-11-17T13:42:15.354" v="2816" actId="1076"/>
          <ac:picMkLst>
            <pc:docMk/>
            <pc:sldMk cId="2394172386" sldId="256"/>
            <ac:picMk id="20" creationId="{30DE7633-CD4B-F3E9-E7B2-A5DFC9FBEC1B}"/>
          </ac:picMkLst>
        </pc:picChg>
        <pc:picChg chg="add mod">
          <ac:chgData name="Hanif Rachmadani" userId="4fc33b87dc15401e" providerId="LiveId" clId="{B2326EA7-E6DF-460B-BF27-0C8EF1171B24}" dt="2025-11-17T12:05:14.343" v="1417"/>
          <ac:picMkLst>
            <pc:docMk/>
            <pc:sldMk cId="2394172386" sldId="256"/>
            <ac:picMk id="22" creationId="{7FF2BA46-FCE5-65E6-2FB6-D75F199B9F35}"/>
          </ac:picMkLst>
        </pc:picChg>
      </pc:sldChg>
      <pc:sldChg chg="addSp delSp modSp add mod ord setBg delAnim modAnim">
        <pc:chgData name="Hanif Rachmadani" userId="4fc33b87dc15401e" providerId="LiveId" clId="{B2326EA7-E6DF-460B-BF27-0C8EF1171B24}" dt="2025-11-17T14:19:54.049" v="4394" actId="20577"/>
        <pc:sldMkLst>
          <pc:docMk/>
          <pc:sldMk cId="2114478678" sldId="257"/>
        </pc:sldMkLst>
        <pc:spChg chg="add mod">
          <ac:chgData name="Hanif Rachmadani" userId="4fc33b87dc15401e" providerId="LiveId" clId="{B2326EA7-E6DF-460B-BF27-0C8EF1171B24}" dt="2025-11-17T11:50:25.993" v="917" actId="20577"/>
          <ac:spMkLst>
            <pc:docMk/>
            <pc:sldMk cId="2114478678" sldId="257"/>
            <ac:spMk id="2" creationId="{1F3BEA5A-DB41-6ECD-390B-F911992111B8}"/>
          </ac:spMkLst>
        </pc:spChg>
        <pc:spChg chg="del mod">
          <ac:chgData name="Hanif Rachmadani" userId="4fc33b87dc15401e" providerId="LiveId" clId="{B2326EA7-E6DF-460B-BF27-0C8EF1171B24}" dt="2025-11-17T12:08:54.601" v="1460" actId="478"/>
          <ac:spMkLst>
            <pc:docMk/>
            <pc:sldMk cId="2114478678" sldId="257"/>
            <ac:spMk id="3" creationId="{E66467BA-7D19-1AD2-C35A-0FAD70C46AFF}"/>
          </ac:spMkLst>
        </pc:spChg>
        <pc:spChg chg="del">
          <ac:chgData name="Hanif Rachmadani" userId="4fc33b87dc15401e" providerId="LiveId" clId="{B2326EA7-E6DF-460B-BF27-0C8EF1171B24}" dt="2025-11-17T11:29:06.262" v="386" actId="478"/>
          <ac:spMkLst>
            <pc:docMk/>
            <pc:sldMk cId="2114478678" sldId="257"/>
            <ac:spMk id="4" creationId="{4CF4FB29-3A69-A6BA-A8B7-A889CF718B4A}"/>
          </ac:spMkLst>
        </pc:spChg>
        <pc:spChg chg="del">
          <ac:chgData name="Hanif Rachmadani" userId="4fc33b87dc15401e" providerId="LiveId" clId="{B2326EA7-E6DF-460B-BF27-0C8EF1171B24}" dt="2025-11-17T11:29:06.262" v="386" actId="478"/>
          <ac:spMkLst>
            <pc:docMk/>
            <pc:sldMk cId="2114478678" sldId="257"/>
            <ac:spMk id="5" creationId="{7B860DD7-598D-B258-DF57-C12A38DD7421}"/>
          </ac:spMkLst>
        </pc:spChg>
        <pc:spChg chg="add mod">
          <ac:chgData name="Hanif Rachmadani" userId="4fc33b87dc15401e" providerId="LiveId" clId="{B2326EA7-E6DF-460B-BF27-0C8EF1171B24}" dt="2025-11-17T12:09:51.689" v="1489"/>
          <ac:spMkLst>
            <pc:docMk/>
            <pc:sldMk cId="2114478678" sldId="257"/>
            <ac:spMk id="7" creationId="{0A9699EF-566F-4D8F-0F9C-F3F93179E3A0}"/>
          </ac:spMkLst>
        </pc:spChg>
        <pc:spChg chg="del">
          <ac:chgData name="Hanif Rachmadani" userId="4fc33b87dc15401e" providerId="LiveId" clId="{B2326EA7-E6DF-460B-BF27-0C8EF1171B24}" dt="2025-11-17T11:29:06.262" v="386" actId="478"/>
          <ac:spMkLst>
            <pc:docMk/>
            <pc:sldMk cId="2114478678" sldId="257"/>
            <ac:spMk id="8" creationId="{A30353BB-4DC5-A074-A1E8-2769C768B186}"/>
          </ac:spMkLst>
        </pc:spChg>
        <pc:spChg chg="del mod">
          <ac:chgData name="Hanif Rachmadani" userId="4fc33b87dc15401e" providerId="LiveId" clId="{B2326EA7-E6DF-460B-BF27-0C8EF1171B24}" dt="2025-11-17T11:29:09.933" v="388" actId="478"/>
          <ac:spMkLst>
            <pc:docMk/>
            <pc:sldMk cId="2114478678" sldId="257"/>
            <ac:spMk id="12" creationId="{0A35C3B2-D5E7-D939-4271-119271B0991D}"/>
          </ac:spMkLst>
        </pc:spChg>
        <pc:spChg chg="del">
          <ac:chgData name="Hanif Rachmadani" userId="4fc33b87dc15401e" providerId="LiveId" clId="{B2326EA7-E6DF-460B-BF27-0C8EF1171B24}" dt="2025-11-17T11:29:06.262" v="386" actId="478"/>
          <ac:spMkLst>
            <pc:docMk/>
            <pc:sldMk cId="2114478678" sldId="257"/>
            <ac:spMk id="13" creationId="{96B50398-81F4-5F8E-1CCC-97923CFC6198}"/>
          </ac:spMkLst>
        </pc:spChg>
        <pc:spChg chg="del">
          <ac:chgData name="Hanif Rachmadani" userId="4fc33b87dc15401e" providerId="LiveId" clId="{B2326EA7-E6DF-460B-BF27-0C8EF1171B24}" dt="2025-11-17T11:29:12.048" v="389" actId="478"/>
          <ac:spMkLst>
            <pc:docMk/>
            <pc:sldMk cId="2114478678" sldId="257"/>
            <ac:spMk id="16" creationId="{28CE8464-5CDF-887F-72AE-BA9014B6C878}"/>
          </ac:spMkLst>
        </pc:spChg>
        <pc:spChg chg="mod">
          <ac:chgData name="Hanif Rachmadani" userId="4fc33b87dc15401e" providerId="LiveId" clId="{B2326EA7-E6DF-460B-BF27-0C8EF1171B24}" dt="2025-11-17T14:19:54.049" v="4394" actId="20577"/>
          <ac:spMkLst>
            <pc:docMk/>
            <pc:sldMk cId="2114478678" sldId="257"/>
            <ac:spMk id="18" creationId="{C987A655-212C-00F6-99DE-314148162608}"/>
          </ac:spMkLst>
        </pc:spChg>
        <pc:spChg chg="add mod">
          <ac:chgData name="Hanif Rachmadani" userId="4fc33b87dc15401e" providerId="LiveId" clId="{B2326EA7-E6DF-460B-BF27-0C8EF1171B24}" dt="2025-11-17T13:42:39.265" v="2849" actId="20577"/>
          <ac:spMkLst>
            <pc:docMk/>
            <pc:sldMk cId="2114478678" sldId="257"/>
            <ac:spMk id="20" creationId="{390F2A03-74C2-F6CA-91BE-85B0DCE0F8F4}"/>
          </ac:spMkLst>
        </pc:spChg>
        <pc:spChg chg="add mod">
          <ac:chgData name="Hanif Rachmadani" userId="4fc33b87dc15401e" providerId="LiveId" clId="{B2326EA7-E6DF-460B-BF27-0C8EF1171B24}" dt="2025-11-17T12:16:00.440" v="1611"/>
          <ac:spMkLst>
            <pc:docMk/>
            <pc:sldMk cId="2114478678" sldId="257"/>
            <ac:spMk id="21" creationId="{2C3C216F-3530-2934-3ACD-821CD9F2E381}"/>
          </ac:spMkLst>
        </pc:spChg>
        <pc:spChg chg="add del">
          <ac:chgData name="Hanif Rachmadani" userId="4fc33b87dc15401e" providerId="LiveId" clId="{B2326EA7-E6DF-460B-BF27-0C8EF1171B24}" dt="2025-11-17T12:23:33.248" v="1727" actId="22"/>
          <ac:spMkLst>
            <pc:docMk/>
            <pc:sldMk cId="2114478678" sldId="257"/>
            <ac:spMk id="29" creationId="{075F8A59-131E-FD9A-A378-E71063D2E7D9}"/>
          </ac:spMkLst>
        </pc:spChg>
        <pc:spChg chg="add mod">
          <ac:chgData name="Hanif Rachmadani" userId="4fc33b87dc15401e" providerId="LiveId" clId="{B2326EA7-E6DF-460B-BF27-0C8EF1171B24}" dt="2025-11-17T13:42:41.681" v="2851" actId="20577"/>
          <ac:spMkLst>
            <pc:docMk/>
            <pc:sldMk cId="2114478678" sldId="257"/>
            <ac:spMk id="30" creationId="{39230D88-662F-1707-F2B0-85DD57EE1C76}"/>
          </ac:spMkLst>
        </pc:spChg>
        <pc:picChg chg="add mod modCrop">
          <ac:chgData name="Hanif Rachmadani" userId="4fc33b87dc15401e" providerId="LiveId" clId="{B2326EA7-E6DF-460B-BF27-0C8EF1171B24}" dt="2025-11-17T12:24:28.184" v="1821" actId="1036"/>
          <ac:picMkLst>
            <pc:docMk/>
            <pc:sldMk cId="2114478678" sldId="257"/>
            <ac:picMk id="10" creationId="{D8C1B254-D73C-D092-5796-560E02C161EF}"/>
          </ac:picMkLst>
        </pc:picChg>
        <pc:picChg chg="add mod modCrop">
          <ac:chgData name="Hanif Rachmadani" userId="4fc33b87dc15401e" providerId="LiveId" clId="{B2326EA7-E6DF-460B-BF27-0C8EF1171B24}" dt="2025-11-17T12:24:28.184" v="1821" actId="1036"/>
          <ac:picMkLst>
            <pc:docMk/>
            <pc:sldMk cId="2114478678" sldId="257"/>
            <ac:picMk id="14" creationId="{35C51262-2FDA-CB18-8BE7-05E5BCDD4923}"/>
          </ac:picMkLst>
        </pc:picChg>
        <pc:picChg chg="add mod modCrop">
          <ac:chgData name="Hanif Rachmadani" userId="4fc33b87dc15401e" providerId="LiveId" clId="{B2326EA7-E6DF-460B-BF27-0C8EF1171B24}" dt="2025-11-17T12:24:28.184" v="1821" actId="1036"/>
          <ac:picMkLst>
            <pc:docMk/>
            <pc:sldMk cId="2114478678" sldId="257"/>
            <ac:picMk id="19" creationId="{E3FF8F7E-29B0-FF3E-E91D-551117A0B90B}"/>
          </ac:picMkLst>
        </pc:picChg>
        <pc:picChg chg="add mod modCrop">
          <ac:chgData name="Hanif Rachmadani" userId="4fc33b87dc15401e" providerId="LiveId" clId="{B2326EA7-E6DF-460B-BF27-0C8EF1171B24}" dt="2025-11-17T12:24:28.184" v="1821" actId="1036"/>
          <ac:picMkLst>
            <pc:docMk/>
            <pc:sldMk cId="2114478678" sldId="257"/>
            <ac:picMk id="23" creationId="{148AC5A5-B796-9B39-FD9E-1461F6AA6F59}"/>
          </ac:picMkLst>
        </pc:picChg>
        <pc:picChg chg="add mod modCrop">
          <ac:chgData name="Hanif Rachmadani" userId="4fc33b87dc15401e" providerId="LiveId" clId="{B2326EA7-E6DF-460B-BF27-0C8EF1171B24}" dt="2025-11-17T12:24:28.184" v="1821" actId="1036"/>
          <ac:picMkLst>
            <pc:docMk/>
            <pc:sldMk cId="2114478678" sldId="257"/>
            <ac:picMk id="25" creationId="{6841BD37-E19C-214B-68CE-60379CDD68C4}"/>
          </ac:picMkLst>
        </pc:picChg>
        <pc:picChg chg="add mod ord modCrop">
          <ac:chgData name="Hanif Rachmadani" userId="4fc33b87dc15401e" providerId="LiveId" clId="{B2326EA7-E6DF-460B-BF27-0C8EF1171B24}" dt="2025-11-17T12:24:28.184" v="1821" actId="1036"/>
          <ac:picMkLst>
            <pc:docMk/>
            <pc:sldMk cId="2114478678" sldId="257"/>
            <ac:picMk id="27" creationId="{63CB9EAA-C297-FC08-77C0-1E9F5FCCE637}"/>
          </ac:picMkLst>
        </pc:picChg>
      </pc:sldChg>
      <pc:sldChg chg="new del">
        <pc:chgData name="Hanif Rachmadani" userId="4fc33b87dc15401e" providerId="LiveId" clId="{B2326EA7-E6DF-460B-BF27-0C8EF1171B24}" dt="2025-11-17T12:25:15.016" v="1823" actId="47"/>
        <pc:sldMkLst>
          <pc:docMk/>
          <pc:sldMk cId="1116199552" sldId="258"/>
        </pc:sldMkLst>
      </pc:sldChg>
      <pc:sldChg chg="add del">
        <pc:chgData name="Hanif Rachmadani" userId="4fc33b87dc15401e" providerId="LiveId" clId="{B2326EA7-E6DF-460B-BF27-0C8EF1171B24}" dt="2025-11-17T12:18:24.019" v="1642" actId="2890"/>
        <pc:sldMkLst>
          <pc:docMk/>
          <pc:sldMk cId="501453390" sldId="259"/>
        </pc:sldMkLst>
      </pc:sldChg>
      <pc:sldChg chg="addSp delSp modSp add mod addAnim delAnim modAnim">
        <pc:chgData name="Hanif Rachmadani" userId="4fc33b87dc15401e" providerId="LiveId" clId="{B2326EA7-E6DF-460B-BF27-0C8EF1171B24}" dt="2025-11-17T13:19:22.393" v="2083" actId="1036"/>
        <pc:sldMkLst>
          <pc:docMk/>
          <pc:sldMk cId="3603940984" sldId="259"/>
        </pc:sldMkLst>
        <pc:spChg chg="mod">
          <ac:chgData name="Hanif Rachmadani" userId="4fc33b87dc15401e" providerId="LiveId" clId="{B2326EA7-E6DF-460B-BF27-0C8EF1171B24}" dt="2025-11-17T12:25:17.893" v="1830" actId="20577"/>
          <ac:spMkLst>
            <pc:docMk/>
            <pc:sldMk cId="3603940984" sldId="259"/>
            <ac:spMk id="2" creationId="{8829B46E-EE7B-5C65-8D1B-AA4395E13448}"/>
          </ac:spMkLst>
        </pc:spChg>
        <pc:spChg chg="add mod topLvl">
          <ac:chgData name="Hanif Rachmadani" userId="4fc33b87dc15401e" providerId="LiveId" clId="{B2326EA7-E6DF-460B-BF27-0C8EF1171B24}" dt="2025-11-17T13:19:22.393" v="2083" actId="1036"/>
          <ac:spMkLst>
            <pc:docMk/>
            <pc:sldMk cId="3603940984" sldId="259"/>
            <ac:spMk id="11" creationId="{D62DF190-0E03-D9DD-7B2C-301D1CE7A2C7}"/>
          </ac:spMkLst>
        </pc:spChg>
        <pc:spChg chg="add mod topLvl">
          <ac:chgData name="Hanif Rachmadani" userId="4fc33b87dc15401e" providerId="LiveId" clId="{B2326EA7-E6DF-460B-BF27-0C8EF1171B24}" dt="2025-11-17T13:19:22.393" v="2083" actId="1036"/>
          <ac:spMkLst>
            <pc:docMk/>
            <pc:sldMk cId="3603940984" sldId="259"/>
            <ac:spMk id="15" creationId="{550EA272-EE85-ED61-1EC7-5EC4E19F4969}"/>
          </ac:spMkLst>
        </pc:spChg>
        <pc:spChg chg="del">
          <ac:chgData name="Hanif Rachmadani" userId="4fc33b87dc15401e" providerId="LiveId" clId="{B2326EA7-E6DF-460B-BF27-0C8EF1171B24}" dt="2025-11-17T12:25:46.526" v="1834" actId="478"/>
          <ac:spMkLst>
            <pc:docMk/>
            <pc:sldMk cId="3603940984" sldId="259"/>
            <ac:spMk id="18" creationId="{A95D4D37-0ADF-29AD-926F-1EDB644083C8}"/>
          </ac:spMkLst>
        </pc:spChg>
        <pc:spChg chg="add del">
          <ac:chgData name="Hanif Rachmadani" userId="4fc33b87dc15401e" providerId="LiveId" clId="{B2326EA7-E6DF-460B-BF27-0C8EF1171B24}" dt="2025-11-17T12:25:23.597" v="1833" actId="478"/>
          <ac:spMkLst>
            <pc:docMk/>
            <pc:sldMk cId="3603940984" sldId="259"/>
            <ac:spMk id="20" creationId="{7D0E40D9-7BA5-9544-C67E-9825BEC092A2}"/>
          </ac:spMkLst>
        </pc:spChg>
        <pc:spChg chg="add mod topLvl">
          <ac:chgData name="Hanif Rachmadani" userId="4fc33b87dc15401e" providerId="LiveId" clId="{B2326EA7-E6DF-460B-BF27-0C8EF1171B24}" dt="2025-11-17T13:19:22.393" v="2083" actId="1036"/>
          <ac:spMkLst>
            <pc:docMk/>
            <pc:sldMk cId="3603940984" sldId="259"/>
            <ac:spMk id="22" creationId="{20530DBE-67F0-38DD-DB78-CB43DB743001}"/>
          </ac:spMkLst>
        </pc:spChg>
        <pc:spChg chg="add del">
          <ac:chgData name="Hanif Rachmadani" userId="4fc33b87dc15401e" providerId="LiveId" clId="{B2326EA7-E6DF-460B-BF27-0C8EF1171B24}" dt="2025-11-17T12:25:23.597" v="1833" actId="478"/>
          <ac:spMkLst>
            <pc:docMk/>
            <pc:sldMk cId="3603940984" sldId="259"/>
            <ac:spMk id="30" creationId="{211083D9-9B9D-5B88-A1FB-E806FB6A60EC}"/>
          </ac:spMkLst>
        </pc:spChg>
        <pc:grpChg chg="add del mod">
          <ac:chgData name="Hanif Rachmadani" userId="4fc33b87dc15401e" providerId="LiveId" clId="{B2326EA7-E6DF-460B-BF27-0C8EF1171B24}" dt="2025-11-17T13:13:57.231" v="1998" actId="165"/>
          <ac:grpSpMkLst>
            <pc:docMk/>
            <pc:sldMk cId="3603940984" sldId="259"/>
            <ac:grpSpMk id="12" creationId="{A2D1468F-FB3B-27A7-EC22-57DFB979B91A}"/>
          </ac:grpSpMkLst>
        </pc:grpChg>
        <pc:grpChg chg="add del mod">
          <ac:chgData name="Hanif Rachmadani" userId="4fc33b87dc15401e" providerId="LiveId" clId="{B2326EA7-E6DF-460B-BF27-0C8EF1171B24}" dt="2025-11-17T13:13:57.231" v="1998" actId="165"/>
          <ac:grpSpMkLst>
            <pc:docMk/>
            <pc:sldMk cId="3603940984" sldId="259"/>
            <ac:grpSpMk id="21" creationId="{D32D432F-43E6-45B1-2C97-CCFE87D852A7}"/>
          </ac:grpSpMkLst>
        </pc:grpChg>
        <pc:grpChg chg="add del mod">
          <ac:chgData name="Hanif Rachmadani" userId="4fc33b87dc15401e" providerId="LiveId" clId="{B2326EA7-E6DF-460B-BF27-0C8EF1171B24}" dt="2025-11-17T13:13:57.231" v="1998" actId="165"/>
          <ac:grpSpMkLst>
            <pc:docMk/>
            <pc:sldMk cId="3603940984" sldId="259"/>
            <ac:grpSpMk id="24" creationId="{B4F8F748-AE46-E65A-B647-5538B61E9346}"/>
          </ac:grpSpMkLst>
        </pc:grpChg>
        <pc:picChg chg="add del mod modCrop">
          <ac:chgData name="Hanif Rachmadani" userId="4fc33b87dc15401e" providerId="LiveId" clId="{B2326EA7-E6DF-460B-BF27-0C8EF1171B24}" dt="2025-11-17T13:03:55.456" v="1865" actId="478"/>
          <ac:picMkLst>
            <pc:docMk/>
            <pc:sldMk cId="3603940984" sldId="259"/>
            <ac:picMk id="3" creationId="{6C1C768A-2B31-9F05-B5FF-3EF047A1188E}"/>
          </ac:picMkLst>
        </pc:picChg>
        <pc:picChg chg="add del mod modCrop">
          <ac:chgData name="Hanif Rachmadani" userId="4fc33b87dc15401e" providerId="LiveId" clId="{B2326EA7-E6DF-460B-BF27-0C8EF1171B24}" dt="2025-11-17T13:03:54.168" v="1864" actId="478"/>
          <ac:picMkLst>
            <pc:docMk/>
            <pc:sldMk cId="3603940984" sldId="259"/>
            <ac:picMk id="4" creationId="{F4898F7D-DF0A-8D35-9867-B33CDC0DC215}"/>
          </ac:picMkLst>
        </pc:picChg>
        <pc:picChg chg="add mod">
          <ac:chgData name="Hanif Rachmadani" userId="4fc33b87dc15401e" providerId="LiveId" clId="{B2326EA7-E6DF-460B-BF27-0C8EF1171B24}" dt="2025-11-17T13:08:27.282" v="1871"/>
          <ac:picMkLst>
            <pc:docMk/>
            <pc:sldMk cId="3603940984" sldId="259"/>
            <ac:picMk id="5" creationId="{CE5C8280-5D71-03F5-0F27-3DFC6491BADB}"/>
          </ac:picMkLst>
        </pc:picChg>
        <pc:picChg chg="add mod">
          <ac:chgData name="Hanif Rachmadani" userId="4fc33b87dc15401e" providerId="LiveId" clId="{B2326EA7-E6DF-460B-BF27-0C8EF1171B24}" dt="2025-11-17T13:08:27.282" v="1871"/>
          <ac:picMkLst>
            <pc:docMk/>
            <pc:sldMk cId="3603940984" sldId="259"/>
            <ac:picMk id="7" creationId="{DD06BA76-89D6-5FEE-39A1-5484CBBC0176}"/>
          </ac:picMkLst>
        </pc:picChg>
        <pc:picChg chg="add mod">
          <ac:chgData name="Hanif Rachmadani" userId="4fc33b87dc15401e" providerId="LiveId" clId="{B2326EA7-E6DF-460B-BF27-0C8EF1171B24}" dt="2025-11-17T13:08:27.282" v="1871"/>
          <ac:picMkLst>
            <pc:docMk/>
            <pc:sldMk cId="3603940984" sldId="259"/>
            <ac:picMk id="8" creationId="{2992100A-D960-4707-473E-561732EBAD8D}"/>
          </ac:picMkLst>
        </pc:picChg>
        <pc:picChg chg="add mod topLvl">
          <ac:chgData name="Hanif Rachmadani" userId="4fc33b87dc15401e" providerId="LiveId" clId="{B2326EA7-E6DF-460B-BF27-0C8EF1171B24}" dt="2025-11-17T13:19:22.393" v="2083" actId="1036"/>
          <ac:picMkLst>
            <pc:docMk/>
            <pc:sldMk cId="3603940984" sldId="259"/>
            <ac:picMk id="9" creationId="{0D369D2A-29B6-6CA1-984E-5512B141932D}"/>
          </ac:picMkLst>
        </pc:picChg>
        <pc:picChg chg="add del">
          <ac:chgData name="Hanif Rachmadani" userId="4fc33b87dc15401e" providerId="LiveId" clId="{B2326EA7-E6DF-460B-BF27-0C8EF1171B24}" dt="2025-11-17T12:25:23.597" v="1833" actId="478"/>
          <ac:picMkLst>
            <pc:docMk/>
            <pc:sldMk cId="3603940984" sldId="259"/>
            <ac:picMk id="10" creationId="{17EFD430-EFE0-9E88-6232-CF0591B78F02}"/>
          </ac:picMkLst>
        </pc:picChg>
        <pc:picChg chg="add mod topLvl">
          <ac:chgData name="Hanif Rachmadani" userId="4fc33b87dc15401e" providerId="LiveId" clId="{B2326EA7-E6DF-460B-BF27-0C8EF1171B24}" dt="2025-11-17T13:19:22.393" v="2083" actId="1036"/>
          <ac:picMkLst>
            <pc:docMk/>
            <pc:sldMk cId="3603940984" sldId="259"/>
            <ac:picMk id="13" creationId="{E6FA2D18-F74D-05B6-92B0-E5913E456132}"/>
          </ac:picMkLst>
        </pc:picChg>
        <pc:picChg chg="add del">
          <ac:chgData name="Hanif Rachmadani" userId="4fc33b87dc15401e" providerId="LiveId" clId="{B2326EA7-E6DF-460B-BF27-0C8EF1171B24}" dt="2025-11-17T12:25:23.597" v="1833" actId="478"/>
          <ac:picMkLst>
            <pc:docMk/>
            <pc:sldMk cId="3603940984" sldId="259"/>
            <ac:picMk id="14" creationId="{DD2240BF-749C-8714-5744-F798E727E277}"/>
          </ac:picMkLst>
        </pc:picChg>
        <pc:picChg chg="add mod topLvl">
          <ac:chgData name="Hanif Rachmadani" userId="4fc33b87dc15401e" providerId="LiveId" clId="{B2326EA7-E6DF-460B-BF27-0C8EF1171B24}" dt="2025-11-17T13:19:22.393" v="2083" actId="1036"/>
          <ac:picMkLst>
            <pc:docMk/>
            <pc:sldMk cId="3603940984" sldId="259"/>
            <ac:picMk id="16" creationId="{4FDADA5F-3CEC-B656-7FF7-A04C72961D3D}"/>
          </ac:picMkLst>
        </pc:picChg>
        <pc:picChg chg="add del">
          <ac:chgData name="Hanif Rachmadani" userId="4fc33b87dc15401e" providerId="LiveId" clId="{B2326EA7-E6DF-460B-BF27-0C8EF1171B24}" dt="2025-11-17T12:25:23.597" v="1833" actId="478"/>
          <ac:picMkLst>
            <pc:docMk/>
            <pc:sldMk cId="3603940984" sldId="259"/>
            <ac:picMk id="19" creationId="{BC7EFF57-15D7-665A-E9FE-84C73F9DEDA3}"/>
          </ac:picMkLst>
        </pc:picChg>
        <pc:picChg chg="add del">
          <ac:chgData name="Hanif Rachmadani" userId="4fc33b87dc15401e" providerId="LiveId" clId="{B2326EA7-E6DF-460B-BF27-0C8EF1171B24}" dt="2025-11-17T12:25:23.597" v="1833" actId="478"/>
          <ac:picMkLst>
            <pc:docMk/>
            <pc:sldMk cId="3603940984" sldId="259"/>
            <ac:picMk id="23" creationId="{0798EADE-5BE1-713D-DD19-82374A81206C}"/>
          </ac:picMkLst>
        </pc:picChg>
        <pc:picChg chg="add del">
          <ac:chgData name="Hanif Rachmadani" userId="4fc33b87dc15401e" providerId="LiveId" clId="{B2326EA7-E6DF-460B-BF27-0C8EF1171B24}" dt="2025-11-17T12:25:23.597" v="1833" actId="478"/>
          <ac:picMkLst>
            <pc:docMk/>
            <pc:sldMk cId="3603940984" sldId="259"/>
            <ac:picMk id="25" creationId="{4F7DF5CA-D9E7-89B1-AFA8-130429E3C96B}"/>
          </ac:picMkLst>
        </pc:picChg>
        <pc:picChg chg="add del">
          <ac:chgData name="Hanif Rachmadani" userId="4fc33b87dc15401e" providerId="LiveId" clId="{B2326EA7-E6DF-460B-BF27-0C8EF1171B24}" dt="2025-11-17T12:25:23.597" v="1833" actId="478"/>
          <ac:picMkLst>
            <pc:docMk/>
            <pc:sldMk cId="3603940984" sldId="259"/>
            <ac:picMk id="27" creationId="{0BAD6D40-48BB-B01B-158D-CFBBD8F05B66}"/>
          </ac:picMkLst>
        </pc:picChg>
      </pc:sldChg>
      <pc:sldChg chg="addSp delSp modSp add mod addAnim delAnim">
        <pc:chgData name="Hanif Rachmadani" userId="4fc33b87dc15401e" providerId="LiveId" clId="{B2326EA7-E6DF-460B-BF27-0C8EF1171B24}" dt="2025-11-17T13:51:59.963" v="2977" actId="20577"/>
        <pc:sldMkLst>
          <pc:docMk/>
          <pc:sldMk cId="2219768780" sldId="260"/>
        </pc:sldMkLst>
        <pc:spChg chg="add del mod">
          <ac:chgData name="Hanif Rachmadani" userId="4fc33b87dc15401e" providerId="LiveId" clId="{B2326EA7-E6DF-460B-BF27-0C8EF1171B24}" dt="2025-11-17T13:20:36.932" v="2121" actId="1035"/>
          <ac:spMkLst>
            <pc:docMk/>
            <pc:sldMk cId="2219768780" sldId="260"/>
            <ac:spMk id="11" creationId="{EE60EF87-BB05-1E33-6EEF-325A5B991DA3}"/>
          </ac:spMkLst>
        </pc:spChg>
        <pc:spChg chg="add del mod">
          <ac:chgData name="Hanif Rachmadani" userId="4fc33b87dc15401e" providerId="LiveId" clId="{B2326EA7-E6DF-460B-BF27-0C8EF1171B24}" dt="2025-11-17T13:20:36.932" v="2121" actId="1035"/>
          <ac:spMkLst>
            <pc:docMk/>
            <pc:sldMk cId="2219768780" sldId="260"/>
            <ac:spMk id="15" creationId="{8E3D3579-AAB6-29B7-DFA6-ACD9FDF1F658}"/>
          </ac:spMkLst>
        </pc:spChg>
        <pc:spChg chg="mod">
          <ac:chgData name="Hanif Rachmadani" userId="4fc33b87dc15401e" providerId="LiveId" clId="{B2326EA7-E6DF-460B-BF27-0C8EF1171B24}" dt="2025-11-17T13:20:36.932" v="2121" actId="1035"/>
          <ac:spMkLst>
            <pc:docMk/>
            <pc:sldMk cId="2219768780" sldId="260"/>
            <ac:spMk id="22" creationId="{64E0B531-59BB-C191-4024-7E1C9B910858}"/>
          </ac:spMkLst>
        </pc:spChg>
        <pc:spChg chg="add del">
          <ac:chgData name="Hanif Rachmadani" userId="4fc33b87dc15401e" providerId="LiveId" clId="{B2326EA7-E6DF-460B-BF27-0C8EF1171B24}" dt="2025-11-17T13:24:57.255" v="2236" actId="22"/>
          <ac:spMkLst>
            <pc:docMk/>
            <pc:sldMk cId="2219768780" sldId="260"/>
            <ac:spMk id="38" creationId="{03F56663-7A40-CD83-6539-0339BB4F536A}"/>
          </ac:spMkLst>
        </pc:spChg>
        <pc:spChg chg="add mod">
          <ac:chgData name="Hanif Rachmadani" userId="4fc33b87dc15401e" providerId="LiveId" clId="{B2326EA7-E6DF-460B-BF27-0C8EF1171B24}" dt="2025-11-17T13:50:55.048" v="2974" actId="1035"/>
          <ac:spMkLst>
            <pc:docMk/>
            <pc:sldMk cId="2219768780" sldId="260"/>
            <ac:spMk id="39" creationId="{57AC47DE-FADE-8468-B190-302195B329DF}"/>
          </ac:spMkLst>
        </pc:spChg>
        <pc:spChg chg="add mod">
          <ac:chgData name="Hanif Rachmadani" userId="4fc33b87dc15401e" providerId="LiveId" clId="{B2326EA7-E6DF-460B-BF27-0C8EF1171B24}" dt="2025-11-17T13:25:49.239" v="2350"/>
          <ac:spMkLst>
            <pc:docMk/>
            <pc:sldMk cId="2219768780" sldId="260"/>
            <ac:spMk id="40" creationId="{97E560D1-8612-6BEF-A7D0-4E745B0F7A79}"/>
          </ac:spMkLst>
        </pc:spChg>
        <pc:spChg chg="add mod">
          <ac:chgData name="Hanif Rachmadani" userId="4fc33b87dc15401e" providerId="LiveId" clId="{B2326EA7-E6DF-460B-BF27-0C8EF1171B24}" dt="2025-11-17T13:50:52.584" v="2971" actId="1035"/>
          <ac:spMkLst>
            <pc:docMk/>
            <pc:sldMk cId="2219768780" sldId="260"/>
            <ac:spMk id="41" creationId="{9559A6C9-DC8A-3EEF-A64A-90588BE72A75}"/>
          </ac:spMkLst>
        </pc:spChg>
        <pc:spChg chg="add mod">
          <ac:chgData name="Hanif Rachmadani" userId="4fc33b87dc15401e" providerId="LiveId" clId="{B2326EA7-E6DF-460B-BF27-0C8EF1171B24}" dt="2025-11-17T13:51:06.321" v="2976" actId="1036"/>
          <ac:spMkLst>
            <pc:docMk/>
            <pc:sldMk cId="2219768780" sldId="260"/>
            <ac:spMk id="42" creationId="{D430DE3F-CFC3-9FBD-0238-00E8E8E0B985}"/>
          </ac:spMkLst>
        </pc:spChg>
        <pc:spChg chg="add mod">
          <ac:chgData name="Hanif Rachmadani" userId="4fc33b87dc15401e" providerId="LiveId" clId="{B2326EA7-E6DF-460B-BF27-0C8EF1171B24}" dt="2025-11-17T13:42:54.214" v="2856"/>
          <ac:spMkLst>
            <pc:docMk/>
            <pc:sldMk cId="2219768780" sldId="260"/>
            <ac:spMk id="44" creationId="{468AFF4E-3A1F-8DEB-21EE-F58574258BB2}"/>
          </ac:spMkLst>
        </pc:spChg>
        <pc:graphicFrameChg chg="add mod modGraphic">
          <ac:chgData name="Hanif Rachmadani" userId="4fc33b87dc15401e" providerId="LiveId" clId="{B2326EA7-E6DF-460B-BF27-0C8EF1171B24}" dt="2025-11-17T13:51:59.963" v="2977" actId="20577"/>
          <ac:graphicFrameMkLst>
            <pc:docMk/>
            <pc:sldMk cId="2219768780" sldId="260"/>
            <ac:graphicFrameMk id="43" creationId="{83A0240D-139F-5963-9B49-E37CC818082F}"/>
          </ac:graphicFrameMkLst>
        </pc:graphicFrameChg>
        <pc:picChg chg="add mod">
          <ac:chgData name="Hanif Rachmadani" userId="4fc33b87dc15401e" providerId="LiveId" clId="{B2326EA7-E6DF-460B-BF27-0C8EF1171B24}" dt="2025-11-17T13:21:29.040" v="2136" actId="1076"/>
          <ac:picMkLst>
            <pc:docMk/>
            <pc:sldMk cId="2219768780" sldId="260"/>
            <ac:picMk id="4" creationId="{3450BF22-757A-F811-D70E-755204E11946}"/>
          </ac:picMkLst>
        </pc:picChg>
        <pc:picChg chg="add mod">
          <ac:chgData name="Hanif Rachmadani" userId="4fc33b87dc15401e" providerId="LiveId" clId="{B2326EA7-E6DF-460B-BF27-0C8EF1171B24}" dt="2025-11-17T13:21:29.040" v="2136" actId="1076"/>
          <ac:picMkLst>
            <pc:docMk/>
            <pc:sldMk cId="2219768780" sldId="260"/>
            <ac:picMk id="7" creationId="{310DF08C-2BA8-6904-D403-FE2E847FDE58}"/>
          </ac:picMkLst>
        </pc:picChg>
        <pc:picChg chg="add del mod">
          <ac:chgData name="Hanif Rachmadani" userId="4fc33b87dc15401e" providerId="LiveId" clId="{B2326EA7-E6DF-460B-BF27-0C8EF1171B24}" dt="2025-11-17T13:20:36.932" v="2121" actId="1035"/>
          <ac:picMkLst>
            <pc:docMk/>
            <pc:sldMk cId="2219768780" sldId="260"/>
            <ac:picMk id="9" creationId="{E3136716-02EB-1356-803F-0AB0E000BB1A}"/>
          </ac:picMkLst>
        </pc:picChg>
        <pc:picChg chg="add mod">
          <ac:chgData name="Hanif Rachmadani" userId="4fc33b87dc15401e" providerId="LiveId" clId="{B2326EA7-E6DF-460B-BF27-0C8EF1171B24}" dt="2025-11-17T13:21:29.040" v="2136" actId="1076"/>
          <ac:picMkLst>
            <pc:docMk/>
            <pc:sldMk cId="2219768780" sldId="260"/>
            <ac:picMk id="10" creationId="{AE62DD8C-68FB-B79E-F182-1870260E762F}"/>
          </ac:picMkLst>
        </pc:picChg>
        <pc:picChg chg="add del mod">
          <ac:chgData name="Hanif Rachmadani" userId="4fc33b87dc15401e" providerId="LiveId" clId="{B2326EA7-E6DF-460B-BF27-0C8EF1171B24}" dt="2025-11-17T13:20:36.932" v="2121" actId="1035"/>
          <ac:picMkLst>
            <pc:docMk/>
            <pc:sldMk cId="2219768780" sldId="260"/>
            <ac:picMk id="13" creationId="{20E6A988-225E-607A-66E3-83559B920FB6}"/>
          </ac:picMkLst>
        </pc:picChg>
        <pc:picChg chg="add mod">
          <ac:chgData name="Hanif Rachmadani" userId="4fc33b87dc15401e" providerId="LiveId" clId="{B2326EA7-E6DF-460B-BF27-0C8EF1171B24}" dt="2025-11-17T13:21:29.040" v="2136" actId="1076"/>
          <ac:picMkLst>
            <pc:docMk/>
            <pc:sldMk cId="2219768780" sldId="260"/>
            <ac:picMk id="14" creationId="{C00849EA-3A64-9041-8F82-5FB4F9F0837B}"/>
          </ac:picMkLst>
        </pc:picChg>
        <pc:picChg chg="add del mod">
          <ac:chgData name="Hanif Rachmadani" userId="4fc33b87dc15401e" providerId="LiveId" clId="{B2326EA7-E6DF-460B-BF27-0C8EF1171B24}" dt="2025-11-17T13:20:36.932" v="2121" actId="1035"/>
          <ac:picMkLst>
            <pc:docMk/>
            <pc:sldMk cId="2219768780" sldId="260"/>
            <ac:picMk id="16" creationId="{60AF30D8-72FF-7A2B-9335-AC7A84C0B61A}"/>
          </ac:picMkLst>
        </pc:picChg>
        <pc:picChg chg="add mod">
          <ac:chgData name="Hanif Rachmadani" userId="4fc33b87dc15401e" providerId="LiveId" clId="{B2326EA7-E6DF-460B-BF27-0C8EF1171B24}" dt="2025-11-17T13:21:29.040" v="2136" actId="1076"/>
          <ac:picMkLst>
            <pc:docMk/>
            <pc:sldMk cId="2219768780" sldId="260"/>
            <ac:picMk id="19" creationId="{D4ACF20C-D4ED-8131-65D2-D293DE99ECE7}"/>
          </ac:picMkLst>
        </pc:picChg>
        <pc:picChg chg="add mod">
          <ac:chgData name="Hanif Rachmadani" userId="4fc33b87dc15401e" providerId="LiveId" clId="{B2326EA7-E6DF-460B-BF27-0C8EF1171B24}" dt="2025-11-17T13:21:29.040" v="2136" actId="1076"/>
          <ac:picMkLst>
            <pc:docMk/>
            <pc:sldMk cId="2219768780" sldId="260"/>
            <ac:picMk id="21" creationId="{16415AA1-789F-A1B5-DB79-7DC637681803}"/>
          </ac:picMkLst>
        </pc:picChg>
        <pc:picChg chg="add mod">
          <ac:chgData name="Hanif Rachmadani" userId="4fc33b87dc15401e" providerId="LiveId" clId="{B2326EA7-E6DF-460B-BF27-0C8EF1171B24}" dt="2025-11-17T13:26:38.067" v="2380" actId="1076"/>
          <ac:picMkLst>
            <pc:docMk/>
            <pc:sldMk cId="2219768780" sldId="260"/>
            <ac:picMk id="24" creationId="{0D3B4377-8352-53FD-8B67-EB8527E282C1}"/>
          </ac:picMkLst>
        </pc:picChg>
        <pc:picChg chg="add del mod">
          <ac:chgData name="Hanif Rachmadani" userId="4fc33b87dc15401e" providerId="LiveId" clId="{B2326EA7-E6DF-460B-BF27-0C8EF1171B24}" dt="2025-11-17T13:24:27.175" v="2226" actId="478"/>
          <ac:picMkLst>
            <pc:docMk/>
            <pc:sldMk cId="2219768780" sldId="260"/>
            <ac:picMk id="26" creationId="{61FB73E6-0D60-2E3C-8A35-ACB6DB656D36}"/>
          </ac:picMkLst>
        </pc:picChg>
        <pc:picChg chg="add mod">
          <ac:chgData name="Hanif Rachmadani" userId="4fc33b87dc15401e" providerId="LiveId" clId="{B2326EA7-E6DF-460B-BF27-0C8EF1171B24}" dt="2025-11-17T13:26:30.647" v="2377" actId="1076"/>
          <ac:picMkLst>
            <pc:docMk/>
            <pc:sldMk cId="2219768780" sldId="260"/>
            <ac:picMk id="28" creationId="{42BE8CC8-E3DC-F471-2B5C-5FAF7CADA98B}"/>
          </ac:picMkLst>
        </pc:picChg>
        <pc:picChg chg="add mod">
          <ac:chgData name="Hanif Rachmadani" userId="4fc33b87dc15401e" providerId="LiveId" clId="{B2326EA7-E6DF-460B-BF27-0C8EF1171B24}" dt="2025-11-17T13:27:12.942" v="2400" actId="1035"/>
          <ac:picMkLst>
            <pc:docMk/>
            <pc:sldMk cId="2219768780" sldId="260"/>
            <ac:picMk id="30" creationId="{F711BA51-EF45-3A81-2632-3F43EE566328}"/>
          </ac:picMkLst>
        </pc:picChg>
        <pc:picChg chg="add del mod">
          <ac:chgData name="Hanif Rachmadani" userId="4fc33b87dc15401e" providerId="LiveId" clId="{B2326EA7-E6DF-460B-BF27-0C8EF1171B24}" dt="2025-11-17T13:23:56.157" v="2211" actId="478"/>
          <ac:picMkLst>
            <pc:docMk/>
            <pc:sldMk cId="2219768780" sldId="260"/>
            <ac:picMk id="32" creationId="{28D715CC-7EF0-D673-8374-EDA50168B668}"/>
          </ac:picMkLst>
        </pc:picChg>
        <pc:picChg chg="add mod">
          <ac:chgData name="Hanif Rachmadani" userId="4fc33b87dc15401e" providerId="LiveId" clId="{B2326EA7-E6DF-460B-BF27-0C8EF1171B24}" dt="2025-11-17T13:27:12.942" v="2400" actId="1035"/>
          <ac:picMkLst>
            <pc:docMk/>
            <pc:sldMk cId="2219768780" sldId="260"/>
            <ac:picMk id="34" creationId="{170B7982-E20E-1184-BC82-053DE651F298}"/>
          </ac:picMkLst>
        </pc:picChg>
        <pc:picChg chg="add mod">
          <ac:chgData name="Hanif Rachmadani" userId="4fc33b87dc15401e" providerId="LiveId" clId="{B2326EA7-E6DF-460B-BF27-0C8EF1171B24}" dt="2025-11-17T13:26:36.700" v="2379" actId="1076"/>
          <ac:picMkLst>
            <pc:docMk/>
            <pc:sldMk cId="2219768780" sldId="260"/>
            <ac:picMk id="35" creationId="{80D30623-41FA-E292-CA03-8CCB4E41F6C0}"/>
          </ac:picMkLst>
        </pc:picChg>
        <pc:picChg chg="add mod">
          <ac:chgData name="Hanif Rachmadani" userId="4fc33b87dc15401e" providerId="LiveId" clId="{B2326EA7-E6DF-460B-BF27-0C8EF1171B24}" dt="2025-11-17T13:27:12.942" v="2400" actId="1035"/>
          <ac:picMkLst>
            <pc:docMk/>
            <pc:sldMk cId="2219768780" sldId="260"/>
            <ac:picMk id="36" creationId="{B12598C5-125E-6F51-AB56-D90C8AB96AEF}"/>
          </ac:picMkLst>
        </pc:picChg>
      </pc:sldChg>
      <pc:sldChg chg="addSp delSp modSp add mod addAnim delAnim">
        <pc:chgData name="Hanif Rachmadani" userId="4fc33b87dc15401e" providerId="LiveId" clId="{B2326EA7-E6DF-460B-BF27-0C8EF1171B24}" dt="2025-11-17T14:12:51.122" v="4367" actId="113"/>
        <pc:sldMkLst>
          <pc:docMk/>
          <pc:sldMk cId="897943614" sldId="261"/>
        </pc:sldMkLst>
        <pc:spChg chg="add mod">
          <ac:chgData name="Hanif Rachmadani" userId="4fc33b87dc15401e" providerId="LiveId" clId="{B2326EA7-E6DF-460B-BF27-0C8EF1171B24}" dt="2025-11-17T14:11:31.552" v="4354" actId="20577"/>
          <ac:spMkLst>
            <pc:docMk/>
            <pc:sldMk cId="897943614" sldId="261"/>
            <ac:spMk id="8" creationId="{8B7E26C6-737C-5B65-FDDA-9B7ABA2A87DB}"/>
          </ac:spMkLst>
        </pc:spChg>
        <pc:spChg chg="add del mod">
          <ac:chgData name="Hanif Rachmadani" userId="4fc33b87dc15401e" providerId="LiveId" clId="{B2326EA7-E6DF-460B-BF27-0C8EF1171B24}" dt="2025-11-17T13:49:27.472" v="2949" actId="21"/>
          <ac:spMkLst>
            <pc:docMk/>
            <pc:sldMk cId="897943614" sldId="261"/>
            <ac:spMk id="10" creationId="{B591D804-7E37-C561-7E30-71E53BE07FA9}"/>
          </ac:spMkLst>
        </pc:spChg>
        <pc:spChg chg="add del">
          <ac:chgData name="Hanif Rachmadani" userId="4fc33b87dc15401e" providerId="LiveId" clId="{B2326EA7-E6DF-460B-BF27-0C8EF1171B24}" dt="2025-11-17T13:43:42.217" v="2896" actId="478"/>
          <ac:spMkLst>
            <pc:docMk/>
            <pc:sldMk cId="897943614" sldId="261"/>
            <ac:spMk id="11" creationId="{68160917-17DD-2AE9-7049-C0CE5546FCCC}"/>
          </ac:spMkLst>
        </pc:spChg>
        <pc:spChg chg="add mod">
          <ac:chgData name="Hanif Rachmadani" userId="4fc33b87dc15401e" providerId="LiveId" clId="{B2326EA7-E6DF-460B-BF27-0C8EF1171B24}" dt="2025-11-17T14:12:51.122" v="4367" actId="113"/>
          <ac:spMkLst>
            <pc:docMk/>
            <pc:sldMk cId="897943614" sldId="261"/>
            <ac:spMk id="12" creationId="{C6FD4EAA-2CA4-3E93-B48A-D682F610168A}"/>
          </ac:spMkLst>
        </pc:spChg>
        <pc:spChg chg="add mod">
          <ac:chgData name="Hanif Rachmadani" userId="4fc33b87dc15401e" providerId="LiveId" clId="{B2326EA7-E6DF-460B-BF27-0C8EF1171B24}" dt="2025-11-17T14:11:07.801" v="4346" actId="14100"/>
          <ac:spMkLst>
            <pc:docMk/>
            <pc:sldMk cId="897943614" sldId="261"/>
            <ac:spMk id="14" creationId="{9BE33D0E-B50F-4B52-8739-8155B9D1B897}"/>
          </ac:spMkLst>
        </pc:spChg>
        <pc:spChg chg="add del">
          <ac:chgData name="Hanif Rachmadani" userId="4fc33b87dc15401e" providerId="LiveId" clId="{B2326EA7-E6DF-460B-BF27-0C8EF1171B24}" dt="2025-11-17T13:43:42.217" v="2896" actId="478"/>
          <ac:spMkLst>
            <pc:docMk/>
            <pc:sldMk cId="897943614" sldId="261"/>
            <ac:spMk id="15" creationId="{99403F9D-B8D4-5854-BB04-3C631FB54DB4}"/>
          </ac:spMkLst>
        </pc:spChg>
        <pc:spChg chg="add mod">
          <ac:chgData name="Hanif Rachmadani" userId="4fc33b87dc15401e" providerId="LiveId" clId="{B2326EA7-E6DF-460B-BF27-0C8EF1171B24}" dt="2025-11-17T14:11:05.682" v="4343" actId="1076"/>
          <ac:spMkLst>
            <pc:docMk/>
            <pc:sldMk cId="897943614" sldId="261"/>
            <ac:spMk id="18" creationId="{F2ABAD5C-12FE-A120-2CE7-800B1BA3E64B}"/>
          </ac:spMkLst>
        </pc:spChg>
        <pc:spChg chg="add del">
          <ac:chgData name="Hanif Rachmadani" userId="4fc33b87dc15401e" providerId="LiveId" clId="{B2326EA7-E6DF-460B-BF27-0C8EF1171B24}" dt="2025-11-17T13:43:42.217" v="2896" actId="478"/>
          <ac:spMkLst>
            <pc:docMk/>
            <pc:sldMk cId="897943614" sldId="261"/>
            <ac:spMk id="22" creationId="{79D30343-A25E-2290-6D3C-46E632907122}"/>
          </ac:spMkLst>
        </pc:spChg>
        <pc:spChg chg="del mod">
          <ac:chgData name="Hanif Rachmadani" userId="4fc33b87dc15401e" providerId="LiveId" clId="{B2326EA7-E6DF-460B-BF27-0C8EF1171B24}" dt="2025-11-17T13:43:06.058" v="2864" actId="478"/>
          <ac:spMkLst>
            <pc:docMk/>
            <pc:sldMk cId="897943614" sldId="261"/>
            <ac:spMk id="39" creationId="{4D711E6D-16E8-56D2-248E-8F34705F1E5E}"/>
          </ac:spMkLst>
        </pc:spChg>
        <pc:spChg chg="del">
          <ac:chgData name="Hanif Rachmadani" userId="4fc33b87dc15401e" providerId="LiveId" clId="{B2326EA7-E6DF-460B-BF27-0C8EF1171B24}" dt="2025-11-17T13:43:08.194" v="2866" actId="478"/>
          <ac:spMkLst>
            <pc:docMk/>
            <pc:sldMk cId="897943614" sldId="261"/>
            <ac:spMk id="41" creationId="{E4EE858C-74F6-ECA8-E001-ED2FBE5375A9}"/>
          </ac:spMkLst>
        </pc:spChg>
        <pc:spChg chg="mod">
          <ac:chgData name="Hanif Rachmadani" userId="4fc33b87dc15401e" providerId="LiveId" clId="{B2326EA7-E6DF-460B-BF27-0C8EF1171B24}" dt="2025-11-17T13:54:52.539" v="3160" actId="1036"/>
          <ac:spMkLst>
            <pc:docMk/>
            <pc:sldMk cId="897943614" sldId="261"/>
            <ac:spMk id="42" creationId="{7A18D9B4-316C-C801-331A-9B215734AA02}"/>
          </ac:spMkLst>
        </pc:spChg>
        <pc:graphicFrameChg chg="del">
          <ac:chgData name="Hanif Rachmadani" userId="4fc33b87dc15401e" providerId="LiveId" clId="{B2326EA7-E6DF-460B-BF27-0C8EF1171B24}" dt="2025-11-17T13:43:09.299" v="2867" actId="478"/>
          <ac:graphicFrameMkLst>
            <pc:docMk/>
            <pc:sldMk cId="897943614" sldId="261"/>
            <ac:graphicFrameMk id="43" creationId="{9AF27DC0-3DEF-9378-BC0D-7767F8FC8FF2}"/>
          </ac:graphicFrameMkLst>
        </pc:graphicFrameChg>
        <pc:picChg chg="add mod">
          <ac:chgData name="Hanif Rachmadani" userId="4fc33b87dc15401e" providerId="LiveId" clId="{B2326EA7-E6DF-460B-BF27-0C8EF1171B24}" dt="2025-11-17T13:54:34.948" v="3154" actId="1076"/>
          <ac:picMkLst>
            <pc:docMk/>
            <pc:sldMk cId="897943614" sldId="261"/>
            <ac:picMk id="4" creationId="{C3735966-3A3B-93FC-1971-4D77906210AC}"/>
          </ac:picMkLst>
        </pc:picChg>
        <pc:picChg chg="add mod">
          <ac:chgData name="Hanif Rachmadani" userId="4fc33b87dc15401e" providerId="LiveId" clId="{B2326EA7-E6DF-460B-BF27-0C8EF1171B24}" dt="2025-11-17T13:49:57.051" v="2964" actId="1076"/>
          <ac:picMkLst>
            <pc:docMk/>
            <pc:sldMk cId="897943614" sldId="261"/>
            <ac:picMk id="7" creationId="{0FE87195-D085-A0E5-E444-EBBFAC870086}"/>
          </ac:picMkLst>
        </pc:picChg>
        <pc:picChg chg="add del">
          <ac:chgData name="Hanif Rachmadani" userId="4fc33b87dc15401e" providerId="LiveId" clId="{B2326EA7-E6DF-460B-BF27-0C8EF1171B24}" dt="2025-11-17T13:43:43.028" v="2898" actId="478"/>
          <ac:picMkLst>
            <pc:docMk/>
            <pc:sldMk cId="897943614" sldId="261"/>
            <ac:picMk id="9" creationId="{0B81D078-773C-090E-4E78-A93BCC612C01}"/>
          </ac:picMkLst>
        </pc:picChg>
        <pc:picChg chg="add del">
          <ac:chgData name="Hanif Rachmadani" userId="4fc33b87dc15401e" providerId="LiveId" clId="{B2326EA7-E6DF-460B-BF27-0C8EF1171B24}" dt="2025-11-17T13:43:42.634" v="2897" actId="478"/>
          <ac:picMkLst>
            <pc:docMk/>
            <pc:sldMk cId="897943614" sldId="261"/>
            <ac:picMk id="13" creationId="{4E13AD2E-DEA2-2D75-FCA7-23602E910BB3}"/>
          </ac:picMkLst>
        </pc:picChg>
        <pc:picChg chg="add del">
          <ac:chgData name="Hanif Rachmadani" userId="4fc33b87dc15401e" providerId="LiveId" clId="{B2326EA7-E6DF-460B-BF27-0C8EF1171B24}" dt="2025-11-17T13:43:42.217" v="2896" actId="478"/>
          <ac:picMkLst>
            <pc:docMk/>
            <pc:sldMk cId="897943614" sldId="261"/>
            <ac:picMk id="16" creationId="{CDB24C3A-D35A-9F69-0CE8-65A4DF558950}"/>
          </ac:picMkLst>
        </pc:picChg>
        <pc:picChg chg="del">
          <ac:chgData name="Hanif Rachmadani" userId="4fc33b87dc15401e" providerId="LiveId" clId="{B2326EA7-E6DF-460B-BF27-0C8EF1171B24}" dt="2025-11-17T13:43:03.914" v="2859" actId="478"/>
          <ac:picMkLst>
            <pc:docMk/>
            <pc:sldMk cId="897943614" sldId="261"/>
            <ac:picMk id="24" creationId="{B7A48408-3DD9-A606-1B6C-FCC6118C2F4B}"/>
          </ac:picMkLst>
        </pc:picChg>
        <pc:picChg chg="del">
          <ac:chgData name="Hanif Rachmadani" userId="4fc33b87dc15401e" providerId="LiveId" clId="{B2326EA7-E6DF-460B-BF27-0C8EF1171B24}" dt="2025-11-17T13:43:03.362" v="2858" actId="478"/>
          <ac:picMkLst>
            <pc:docMk/>
            <pc:sldMk cId="897943614" sldId="261"/>
            <ac:picMk id="28" creationId="{BE4F6249-A772-7C1C-BF38-82945F452FA8}"/>
          </ac:picMkLst>
        </pc:picChg>
        <pc:picChg chg="del">
          <ac:chgData name="Hanif Rachmadani" userId="4fc33b87dc15401e" providerId="LiveId" clId="{B2326EA7-E6DF-460B-BF27-0C8EF1171B24}" dt="2025-11-17T13:43:05.178" v="2862" actId="478"/>
          <ac:picMkLst>
            <pc:docMk/>
            <pc:sldMk cId="897943614" sldId="261"/>
            <ac:picMk id="30" creationId="{F9F790F5-021A-C082-960F-D39F5AFFCA31}"/>
          </ac:picMkLst>
        </pc:picChg>
        <pc:picChg chg="del">
          <ac:chgData name="Hanif Rachmadani" userId="4fc33b87dc15401e" providerId="LiveId" clId="{B2326EA7-E6DF-460B-BF27-0C8EF1171B24}" dt="2025-11-17T13:43:06.762" v="2865" actId="478"/>
          <ac:picMkLst>
            <pc:docMk/>
            <pc:sldMk cId="897943614" sldId="261"/>
            <ac:picMk id="34" creationId="{E720B5BB-A4C9-A103-153B-27D2C88F6898}"/>
          </ac:picMkLst>
        </pc:picChg>
        <pc:picChg chg="del">
          <ac:chgData name="Hanif Rachmadani" userId="4fc33b87dc15401e" providerId="LiveId" clId="{B2326EA7-E6DF-460B-BF27-0C8EF1171B24}" dt="2025-11-17T13:43:04.313" v="2860" actId="478"/>
          <ac:picMkLst>
            <pc:docMk/>
            <pc:sldMk cId="897943614" sldId="261"/>
            <ac:picMk id="35" creationId="{D21295B9-5B0B-D840-1FE8-D95411EEBF03}"/>
          </ac:picMkLst>
        </pc:picChg>
        <pc:picChg chg="del">
          <ac:chgData name="Hanif Rachmadani" userId="4fc33b87dc15401e" providerId="LiveId" clId="{B2326EA7-E6DF-460B-BF27-0C8EF1171B24}" dt="2025-11-17T13:43:04.674" v="2861" actId="478"/>
          <ac:picMkLst>
            <pc:docMk/>
            <pc:sldMk cId="897943614" sldId="261"/>
            <ac:picMk id="36" creationId="{D2500BCE-B852-F817-E725-D5A5A56A265B}"/>
          </ac:picMkLst>
        </pc:picChg>
      </pc:sldChg>
    </pc:docChg>
  </pc:docChgLst>
  <pc:docChgLst>
    <pc:chgData name="Guest User" userId="S::urn:spo:tenantanon#3ff6cfa4-e715-48db-b8e1-0867b9f9fba3::" providerId="AD" clId="Web-{C38E34AA-3D9E-91E3-AFAA-F98A6163316B}"/>
    <pc:docChg chg="modSld">
      <pc:chgData name="Guest User" userId="S::urn:spo:tenantanon#3ff6cfa4-e715-48db-b8e1-0867b9f9fba3::" providerId="AD" clId="Web-{C38E34AA-3D9E-91E3-AFAA-F98A6163316B}" dt="2025-11-17T22:01:25.979" v="38" actId="1076"/>
      <pc:docMkLst>
        <pc:docMk/>
      </pc:docMkLst>
      <pc:sldChg chg="modSp">
        <pc:chgData name="Guest User" userId="S::urn:spo:tenantanon#3ff6cfa4-e715-48db-b8e1-0867b9f9fba3::" providerId="AD" clId="Web-{C38E34AA-3D9E-91E3-AFAA-F98A6163316B}" dt="2025-11-17T22:01:25.979" v="38" actId="1076"/>
        <pc:sldMkLst>
          <pc:docMk/>
          <pc:sldMk cId="2219768780" sldId="260"/>
        </pc:sldMkLst>
        <pc:spChg chg="mod">
          <ac:chgData name="Guest User" userId="S::urn:spo:tenantanon#3ff6cfa4-e715-48db-b8e1-0867b9f9fba3::" providerId="AD" clId="Web-{C38E34AA-3D9E-91E3-AFAA-F98A6163316B}" dt="2025-11-17T22:01:03.759" v="8" actId="1076"/>
          <ac:spMkLst>
            <pc:docMk/>
            <pc:sldMk cId="2219768780" sldId="260"/>
            <ac:spMk id="39" creationId="{57AC47DE-FADE-8468-B190-302195B329DF}"/>
          </ac:spMkLst>
        </pc:spChg>
        <pc:spChg chg="mod">
          <ac:chgData name="Guest User" userId="S::urn:spo:tenantanon#3ff6cfa4-e715-48db-b8e1-0867b9f9fba3::" providerId="AD" clId="Web-{C38E34AA-3D9E-91E3-AFAA-F98A6163316B}" dt="2025-11-17T22:01:25.979" v="38" actId="1076"/>
          <ac:spMkLst>
            <pc:docMk/>
            <pc:sldMk cId="2219768780" sldId="260"/>
            <ac:spMk id="41" creationId="{9559A6C9-DC8A-3EEF-A64A-90588BE72A75}"/>
          </ac:spMkLst>
        </pc:spChg>
        <pc:graphicFrameChg chg="mod modGraphic">
          <ac:chgData name="Guest User" userId="S::urn:spo:tenantanon#3ff6cfa4-e715-48db-b8e1-0867b9f9fba3::" providerId="AD" clId="Web-{C38E34AA-3D9E-91E3-AFAA-F98A6163316B}" dt="2025-11-17T22:01:18.932" v="36"/>
          <ac:graphicFrameMkLst>
            <pc:docMk/>
            <pc:sldMk cId="2219768780" sldId="260"/>
            <ac:graphicFrameMk id="43" creationId="{83A0240D-139F-5963-9B49-E37CC818082F}"/>
          </ac:graphicFrameMkLst>
        </pc:graphicFrameChg>
      </pc:sldChg>
    </pc:docChg>
  </pc:docChgLst>
  <pc:docChgLst>
    <pc:chgData name="Guest User" userId="S::urn:spo:tenantanon#3ff6cfa4-e715-48db-b8e1-0867b9f9fba3::" providerId="AD" clId="Web-{24E694CF-A0CD-E1AE-210D-EFC60CA847CD}"/>
    <pc:docChg chg="modSld">
      <pc:chgData name="Guest User" userId="S::urn:spo:tenantanon#3ff6cfa4-e715-48db-b8e1-0867b9f9fba3::" providerId="AD" clId="Web-{24E694CF-A0CD-E1AE-210D-EFC60CA847CD}" dt="2025-11-17T14:31:40.976" v="2" actId="20577"/>
      <pc:docMkLst>
        <pc:docMk/>
      </pc:docMkLst>
      <pc:sldChg chg="modSp">
        <pc:chgData name="Guest User" userId="S::urn:spo:tenantanon#3ff6cfa4-e715-48db-b8e1-0867b9f9fba3::" providerId="AD" clId="Web-{24E694CF-A0CD-E1AE-210D-EFC60CA847CD}" dt="2025-11-17T14:31:40.976" v="2" actId="20577"/>
        <pc:sldMkLst>
          <pc:docMk/>
          <pc:sldMk cId="2394172386" sldId="256"/>
        </pc:sldMkLst>
        <pc:spChg chg="mod">
          <ac:chgData name="Guest User" userId="S::urn:spo:tenantanon#3ff6cfa4-e715-48db-b8e1-0867b9f9fba3::" providerId="AD" clId="Web-{24E694CF-A0CD-E1AE-210D-EFC60CA847CD}" dt="2025-11-17T14:31:40.976" v="2" actId="20577"/>
          <ac:spMkLst>
            <pc:docMk/>
            <pc:sldMk cId="2394172386" sldId="256"/>
            <ac:spMk id="5" creationId="{28181095-409D-4247-8CF9-0D120D73C73F}"/>
          </ac:spMkLst>
        </pc:spChg>
      </pc:sldChg>
    </pc:docChg>
  </pc:docChgLst>
  <pc:docChgLst>
    <pc:chgData name="Guest User" userId="S::urn:spo:tenantanon#3ff6cfa4-e715-48db-b8e1-0867b9f9fba3::" providerId="AD" clId="Web-{E44A492F-4003-3208-95E9-5FD5598A0D7F}"/>
    <pc:docChg chg="modSld">
      <pc:chgData name="Guest User" userId="S::urn:spo:tenantanon#3ff6cfa4-e715-48db-b8e1-0867b9f9fba3::" providerId="AD" clId="Web-{E44A492F-4003-3208-95E9-5FD5598A0D7F}" dt="2025-11-17T23:12:18.814" v="23" actId="20577"/>
      <pc:docMkLst>
        <pc:docMk/>
      </pc:docMkLst>
      <pc:sldChg chg="modSp">
        <pc:chgData name="Guest User" userId="S::urn:spo:tenantanon#3ff6cfa4-e715-48db-b8e1-0867b9f9fba3::" providerId="AD" clId="Web-{E44A492F-4003-3208-95E9-5FD5598A0D7F}" dt="2025-11-17T23:12:18.814" v="23" actId="20577"/>
        <pc:sldMkLst>
          <pc:docMk/>
          <pc:sldMk cId="897943614" sldId="261"/>
        </pc:sldMkLst>
        <pc:spChg chg="mod">
          <ac:chgData name="Guest User" userId="S::urn:spo:tenantanon#3ff6cfa4-e715-48db-b8e1-0867b9f9fba3::" providerId="AD" clId="Web-{E44A492F-4003-3208-95E9-5FD5598A0D7F}" dt="2025-11-17T23:12:18.814" v="23" actId="20577"/>
          <ac:spMkLst>
            <pc:docMk/>
            <pc:sldMk cId="897943614" sldId="261"/>
            <ac:spMk id="12" creationId="{C6FD4EAA-2CA4-3E93-B48A-D682F61016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58B3-8373-4218-952F-47B0DDBEC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E4888-FC8E-4148-A80C-2C48F5664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2DD9-016F-4FE0-AEEC-AEC72557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DE5DC-0DD4-45E3-9210-D1D11CE2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B9CE7-4A53-4424-B089-879AB181A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EABA-83DB-4D1E-8A27-C40E2F29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709DF-145D-4846-ACF8-D38E7857F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08B7F-3D7B-4D9B-9B1B-75EAB6F3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AEC5-2DD1-4FF3-8379-088636FE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7745A-47B4-4A1F-A649-AF5F49A0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1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8AFF6-C7B0-4C03-B089-AEF5A12EA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0557D-E68B-4DB5-807D-7F477B3E3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66FDD-F861-4AF8-8C43-A0382609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E63AB-0255-4D02-90FE-5AA48B2A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91258-6A9A-4DB0-A060-90442496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452E-916C-40B3-9F3D-77EBF63C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CBFCF-7189-4AC6-8778-B220EC3AF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C9FE-3CB0-4573-9645-A558C6474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6CF5D-14B8-4AB7-9B97-77BE9A5C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724BE-C8B7-4FF7-BCB4-ADDE42E4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10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1172-4558-4F8F-814A-59141499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7F17B-827C-4547-8D86-A4863F445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5941-389E-4847-ABBD-1AEE5E69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CB7C-CEDE-42C8-950B-B1884020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CEB2-634D-4390-90FA-E32A24FD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29B2-C716-44F6-89D8-372DA03B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12625-BF16-484E-956A-AC92742B3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8F051-F476-44AB-A6C6-7FCE314D6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11160-7E09-4E5D-8604-7BF13B25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EF5AB-5AF1-41D6-ACFF-420B9535B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C421C-308D-44E9-AB0B-EB06E73F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2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5E18-7743-4C12-B260-DC343F06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1BC-1707-496D-92C3-C3D85ED3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DE6CC-8723-46E7-9AA3-62C948547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DAA77-E952-4D5C-8F07-809F48F6E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5CD8B-75B8-49F5-9679-3794A04A5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193019-EB29-4717-B0CA-70787E6B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285C9F-5A67-4313-ABC7-FC042C7A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52DD5-4D96-41BA-AEFC-A70BBEBA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7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9570-942D-41E7-9B2A-BA1023EB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187CE3-1E82-465F-82A4-41E5EC47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3383D-41F0-4316-8A66-2D00B6FC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7773D-77FA-4E5A-AF3E-DF00EBB7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9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B923C-89F3-47A4-B51D-A3341B2C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5993-FC1B-4617-BE38-80A1D387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19930-8789-4B94-95D3-1C53246F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9F2A-6124-4CDB-89E3-3094DB42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D5FB-E492-407F-8D56-DB42CF147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D18AC-AA15-467C-8895-860CE4A7D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ACE19-CC0C-4502-AF44-0FB25681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726AA-E050-4657-AB7A-733E4492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3CEB9-09D3-44BF-AA75-A0E02717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7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C2B7-48E7-4BCD-AF1B-EB47BA63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FB82B-4F29-4010-8FDD-FE1E2D9B8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ED2A0-8A61-4D15-B628-0BFE08944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9D8B4-384C-4312-8BEB-FFED6904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DA42C-5529-4AE6-9E4E-4F5D7C77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EE761-7E0D-4DC7-AAFC-D75178B5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9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B90F0-C52F-46F3-BF9B-0C78C509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4725D-8188-4CCC-A558-8D6648A13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B985-1441-435B-8683-E836F8F51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03B80-64E1-42DE-BEC7-48958A09E4B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66A1-58F7-40D2-8A12-325F0C477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5290-B818-4F2C-A2E2-96AD37BFC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06D28-133C-424C-8316-16B79FE5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6" Type="http://schemas.openxmlformats.org/officeDocument/2006/relationships/image" Target="../media/image16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1.png"/><Relationship Id="rId5" Type="http://schemas.microsoft.com/office/2007/relationships/media" Target="../media/media3.mp4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7.png"/><Relationship Id="rId5" Type="http://schemas.microsoft.com/office/2007/relationships/media" Target="../media/media3.mp4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6DDEEE-95CB-4EE7-9461-8874ED3E3FAA}"/>
              </a:ext>
            </a:extLst>
          </p:cNvPr>
          <p:cNvSpPr txBox="1"/>
          <p:nvPr/>
        </p:nvSpPr>
        <p:spPr>
          <a:xfrm>
            <a:off x="580086" y="430991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Background</a:t>
            </a:r>
            <a:endParaRPr lang="en-US" sz="3600" b="1">
              <a:solidFill>
                <a:schemeClr val="accent1">
                  <a:lumMod val="75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" name="Google Shape;143;p27">
            <a:extLst>
              <a:ext uri="{FF2B5EF4-FFF2-40B4-BE49-F238E27FC236}">
                <a16:creationId xmlns:a16="http://schemas.microsoft.com/office/drawing/2014/main" id="{28181095-409D-4247-8CF9-0D120D73C73F}"/>
              </a:ext>
            </a:extLst>
          </p:cNvPr>
          <p:cNvSpPr/>
          <p:nvPr/>
        </p:nvSpPr>
        <p:spPr>
          <a:xfrm>
            <a:off x="630079" y="979430"/>
            <a:ext cx="592767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latin typeface="Segoe UI"/>
                <a:cs typeface="Segoe UI"/>
                <a:sym typeface="Bodoni"/>
              </a:rPr>
              <a:t>A healthy lower body is both functionally </a:t>
            </a:r>
            <a:r>
              <a:rPr lang="en-US" sz="2400" i="1" u="sng">
                <a:latin typeface="Segoe UI"/>
                <a:cs typeface="Segoe UI"/>
                <a:sym typeface="Bodoni"/>
              </a:rPr>
              <a:t>healthy</a:t>
            </a:r>
            <a:r>
              <a:rPr lang="en-US" sz="2400">
                <a:latin typeface="Segoe UI"/>
                <a:cs typeface="Segoe UI"/>
                <a:sym typeface="Bodoni"/>
              </a:rPr>
              <a:t> and </a:t>
            </a:r>
            <a:r>
              <a:rPr lang="en-US" sz="2400" i="1" u="sng">
                <a:latin typeface="Segoe UI"/>
                <a:cs typeface="Segoe UI"/>
                <a:sym typeface="Bodoni"/>
              </a:rPr>
              <a:t>aesthetically-pleasing</a:t>
            </a: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9E18F9-DF66-439C-BCDB-52AD61C5A473}"/>
              </a:ext>
            </a:extLst>
          </p:cNvPr>
          <p:cNvSpPr/>
          <p:nvPr/>
        </p:nvSpPr>
        <p:spPr>
          <a:xfrm>
            <a:off x="11587397" y="80229"/>
            <a:ext cx="464695" cy="46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Google Shape;143;p27">
            <a:extLst>
              <a:ext uri="{FF2B5EF4-FFF2-40B4-BE49-F238E27FC236}">
                <a16:creationId xmlns:a16="http://schemas.microsoft.com/office/drawing/2014/main" id="{5980E3E8-A46B-0865-0F1F-4FD852B6E8D3}"/>
              </a:ext>
            </a:extLst>
          </p:cNvPr>
          <p:cNvSpPr/>
          <p:nvPr/>
        </p:nvSpPr>
        <p:spPr>
          <a:xfrm>
            <a:off x="630079" y="1962070"/>
            <a:ext cx="5102199" cy="1413153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The goblet squat :</a:t>
            </a:r>
          </a:p>
          <a:p>
            <a:pPr>
              <a:spcAft>
                <a:spcPts val="600"/>
              </a:spcAft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A front-loaded squat variation promoting upright posture</a:t>
            </a:r>
            <a:endParaRPr lang="en-US" sz="2400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sp>
        <p:nvSpPr>
          <p:cNvPr id="12" name="Google Shape;143;p27">
            <a:extLst>
              <a:ext uri="{FF2B5EF4-FFF2-40B4-BE49-F238E27FC236}">
                <a16:creationId xmlns:a16="http://schemas.microsoft.com/office/drawing/2014/main" id="{133E9DD9-F0F0-57FB-6D0A-9003930ADA0D}"/>
              </a:ext>
            </a:extLst>
          </p:cNvPr>
          <p:cNvSpPr/>
          <p:nvPr/>
        </p:nvSpPr>
        <p:spPr>
          <a:xfrm>
            <a:off x="630079" y="3526867"/>
            <a:ext cx="747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“Now, does varying weights &amp; depths matter?”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ABC71-C23E-4FCD-4475-A97650C8EABD}"/>
              </a:ext>
            </a:extLst>
          </p:cNvPr>
          <p:cNvSpPr txBox="1"/>
          <p:nvPr/>
        </p:nvSpPr>
        <p:spPr>
          <a:xfrm>
            <a:off x="630079" y="4259973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Research Aim</a:t>
            </a:r>
            <a:endParaRPr lang="en-US" sz="3600" b="1">
              <a:solidFill>
                <a:schemeClr val="accent1">
                  <a:lumMod val="75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6" name="Google Shape;143;p27">
            <a:extLst>
              <a:ext uri="{FF2B5EF4-FFF2-40B4-BE49-F238E27FC236}">
                <a16:creationId xmlns:a16="http://schemas.microsoft.com/office/drawing/2014/main" id="{E62A33D0-A2BB-9125-AD5F-29FF9D3E39EA}"/>
              </a:ext>
            </a:extLst>
          </p:cNvPr>
          <p:cNvSpPr/>
          <p:nvPr/>
        </p:nvSpPr>
        <p:spPr>
          <a:xfrm>
            <a:off x="630079" y="4853903"/>
            <a:ext cx="68807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To determine if squat depth and external load influence:</a:t>
            </a:r>
          </a:p>
          <a:p>
            <a:pPr>
              <a:spcAft>
                <a:spcPts val="600"/>
              </a:spcAft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1. </a:t>
            </a:r>
            <a:r>
              <a:rPr lang="en-US" sz="2000" b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Hip &amp; Knee 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joint moments</a:t>
            </a:r>
          </a:p>
          <a:p>
            <a:pPr>
              <a:spcAft>
                <a:spcPts val="600"/>
              </a:spcAft>
            </a:pP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2. Peak muscle activation patterns (</a:t>
            </a:r>
            <a:r>
              <a:rPr lang="fr-FR" sz="2000" b="1" err="1">
                <a:latin typeface="Segoe UI" panose="020B0502040204020203" pitchFamily="34" charset="0"/>
                <a:cs typeface="Segoe UI" panose="020B0502040204020203" pitchFamily="34" charset="0"/>
              </a:rPr>
              <a:t>Glute</a:t>
            </a:r>
            <a:r>
              <a:rPr lang="fr-FR" sz="2000" b="1">
                <a:latin typeface="Segoe UI" panose="020B0502040204020203" pitchFamily="34" charset="0"/>
                <a:cs typeface="Segoe UI" panose="020B0502040204020203" pitchFamily="34" charset="0"/>
              </a:rPr>
              <a:t> Max, </a:t>
            </a:r>
            <a:r>
              <a:rPr lang="fr-FR" sz="2000" b="1" err="1">
                <a:latin typeface="Segoe UI" panose="020B0502040204020203" pitchFamily="34" charset="0"/>
                <a:cs typeface="Segoe UI" panose="020B0502040204020203" pitchFamily="34" charset="0"/>
              </a:rPr>
              <a:t>Vastus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000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sp>
        <p:nvSpPr>
          <p:cNvPr id="17" name="Google Shape;143;p27">
            <a:extLst>
              <a:ext uri="{FF2B5EF4-FFF2-40B4-BE49-F238E27FC236}">
                <a16:creationId xmlns:a16="http://schemas.microsoft.com/office/drawing/2014/main" id="{04580E6F-CD1D-126F-C90C-6A712D817120}"/>
              </a:ext>
            </a:extLst>
          </p:cNvPr>
          <p:cNvSpPr/>
          <p:nvPr/>
        </p:nvSpPr>
        <p:spPr>
          <a:xfrm>
            <a:off x="9464722" y="6519446"/>
            <a:ext cx="4860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>
                <a:latin typeface="Segoe UI Light" panose="020B0502040204020203" pitchFamily="34" charset="0"/>
                <a:cs typeface="Segoe UI Light" panose="020B0502040204020203" pitchFamily="34" charset="0"/>
                <a:sym typeface="Bodoni"/>
              </a:rPr>
              <a:t>Hanif Rachmadani – z5715919</a:t>
            </a:r>
          </a:p>
        </p:txBody>
      </p:sp>
      <p:pic>
        <p:nvPicPr>
          <p:cNvPr id="20" name="Picture 19" descr="A person lifting weights and squatting&#10;&#10;AI-generated content may be incorrect.">
            <a:extLst>
              <a:ext uri="{FF2B5EF4-FFF2-40B4-BE49-F238E27FC236}">
                <a16:creationId xmlns:a16="http://schemas.microsoft.com/office/drawing/2014/main" id="{30DE7633-CD4B-F3E9-E7B2-A5DFC9FBE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40" y="1621548"/>
            <a:ext cx="3762375" cy="2638425"/>
          </a:xfrm>
          <a:prstGeom prst="rect">
            <a:avLst/>
          </a:prstGeom>
        </p:spPr>
      </p:pic>
      <p:sp>
        <p:nvSpPr>
          <p:cNvPr id="24" name="Google Shape;143;p27">
            <a:extLst>
              <a:ext uri="{FF2B5EF4-FFF2-40B4-BE49-F238E27FC236}">
                <a16:creationId xmlns:a16="http://schemas.microsoft.com/office/drawing/2014/main" id="{AF1B09D0-B371-516E-0171-99ADB2CBD139}"/>
              </a:ext>
            </a:extLst>
          </p:cNvPr>
          <p:cNvSpPr/>
          <p:nvPr/>
        </p:nvSpPr>
        <p:spPr>
          <a:xfrm>
            <a:off x="8419716" y="4321528"/>
            <a:ext cx="295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Fig 1. Goblet Squat (WorkOutLabs.com)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</p:spTree>
    <p:extLst>
      <p:ext uri="{BB962C8B-B14F-4D97-AF65-F5344CB8AC3E}">
        <p14:creationId xmlns:p14="http://schemas.microsoft.com/office/powerpoint/2010/main" val="239417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6A68C-629B-5686-8546-7446EC70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squatting in a room&#10;&#10;AI-generated content may be incorrect.">
            <a:extLst>
              <a:ext uri="{FF2B5EF4-FFF2-40B4-BE49-F238E27FC236}">
                <a16:creationId xmlns:a16="http://schemas.microsoft.com/office/drawing/2014/main" id="{63CB9EAA-C297-FC08-77C0-1E9F5FCCE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6" t="23240" r="33519" b="15952"/>
          <a:stretch>
            <a:fillRect/>
          </a:stretch>
        </p:blipFill>
        <p:spPr>
          <a:xfrm>
            <a:off x="9593480" y="3601510"/>
            <a:ext cx="893423" cy="216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EC990E-EFEE-8BF1-9049-F7F2CD49E0BD}"/>
              </a:ext>
            </a:extLst>
          </p:cNvPr>
          <p:cNvSpPr/>
          <p:nvPr/>
        </p:nvSpPr>
        <p:spPr>
          <a:xfrm>
            <a:off x="11587397" y="80229"/>
            <a:ext cx="464695" cy="46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Google Shape;143;p27">
            <a:extLst>
              <a:ext uri="{FF2B5EF4-FFF2-40B4-BE49-F238E27FC236}">
                <a16:creationId xmlns:a16="http://schemas.microsoft.com/office/drawing/2014/main" id="{BCA08B99-BECB-2EE9-B800-BFDD7460EA4E}"/>
              </a:ext>
            </a:extLst>
          </p:cNvPr>
          <p:cNvSpPr/>
          <p:nvPr/>
        </p:nvSpPr>
        <p:spPr>
          <a:xfrm>
            <a:off x="9464722" y="6519446"/>
            <a:ext cx="4860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>
                <a:latin typeface="Segoe UI Light" panose="020B0502040204020203" pitchFamily="34" charset="0"/>
                <a:cs typeface="Segoe UI Light" panose="020B0502040204020203" pitchFamily="34" charset="0"/>
                <a:sym typeface="Bodoni"/>
              </a:rPr>
              <a:t>Hanif Rachmadani – z5715919</a:t>
            </a:r>
          </a:p>
        </p:txBody>
      </p:sp>
      <p:sp>
        <p:nvSpPr>
          <p:cNvPr id="18" name="Google Shape;143;p27">
            <a:extLst>
              <a:ext uri="{FF2B5EF4-FFF2-40B4-BE49-F238E27FC236}">
                <a16:creationId xmlns:a16="http://schemas.microsoft.com/office/drawing/2014/main" id="{C987A655-212C-00F6-99DE-314148162608}"/>
              </a:ext>
            </a:extLst>
          </p:cNvPr>
          <p:cNvSpPr/>
          <p:nvPr/>
        </p:nvSpPr>
        <p:spPr>
          <a:xfrm>
            <a:off x="627852" y="996896"/>
            <a:ext cx="6622927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1700" b="1">
                <a:latin typeface="Segoe UI" panose="020B0502040204020203" pitchFamily="34" charset="0"/>
                <a:cs typeface="Segoe UI" panose="020B0502040204020203" pitchFamily="34" charset="0"/>
              </a:rPr>
              <a:t>Participants :</a:t>
            </a: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 single-subject repeated trials (n=3)</a:t>
            </a:r>
          </a:p>
          <a:p>
            <a:pPr>
              <a:spcAft>
                <a:spcPts val="600"/>
              </a:spcAft>
            </a:pPr>
            <a:r>
              <a:rPr lang="en-US" sz="1700" b="1">
                <a:latin typeface="Segoe UI" panose="020B0502040204020203" pitchFamily="34" charset="0"/>
                <a:cs typeface="Segoe UI" panose="020B0502040204020203" pitchFamily="34" charset="0"/>
              </a:rPr>
              <a:t>Conditions :</a:t>
            </a:r>
            <a:r>
              <a:rPr lang="en-US" sz="17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700">
                <a:latin typeface="Segoe UI" panose="020B0502040204020203" pitchFamily="34" charset="0"/>
                <a:cs typeface="Segoe UI" panose="020B0502040204020203" pitchFamily="34" charset="0"/>
              </a:rPr>
              <a:t>Depths : Shallow (&lt;90⁰), Medium (~90⁰), Deep (&gt;90⁰)</a:t>
            </a:r>
          </a:p>
          <a:p>
            <a:pPr>
              <a:spcAft>
                <a:spcPts val="600"/>
              </a:spcAft>
            </a:pPr>
            <a:r>
              <a:rPr lang="en-US" sz="1700">
                <a:latin typeface="Segoe UI" panose="020B0502040204020203" pitchFamily="34" charset="0"/>
                <a:cs typeface="Segoe UI" panose="020B0502040204020203" pitchFamily="34" charset="0"/>
              </a:rPr>
              <a:t>Weights : 2.5 Kg, 5.0 Kg, 7.5 Kg </a:t>
            </a:r>
          </a:p>
          <a:p>
            <a:pPr>
              <a:spcAft>
                <a:spcPts val="600"/>
              </a:spcAft>
            </a:pPr>
            <a:r>
              <a:rPr lang="en-US" sz="1700">
                <a:latin typeface="Segoe UI" panose="020B0502040204020203" pitchFamily="34" charset="0"/>
                <a:cs typeface="Segoe UI" panose="020B0502040204020203" pitchFamily="34" charset="0"/>
              </a:rPr>
              <a:t>Total data : 3 x 3 x 3 = </a:t>
            </a:r>
            <a:r>
              <a:rPr lang="en-US" sz="1700" u="sng">
                <a:latin typeface="Segoe UI" panose="020B0502040204020203" pitchFamily="34" charset="0"/>
                <a:cs typeface="Segoe UI" panose="020B0502040204020203" pitchFamily="34" charset="0"/>
              </a:rPr>
              <a:t>27 trials</a:t>
            </a:r>
            <a:endParaRPr lang="en-US" sz="1700" b="1" u="sng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700" b="1">
                <a:latin typeface="Segoe UI" panose="020B0502040204020203" pitchFamily="34" charset="0"/>
                <a:cs typeface="Segoe UI" panose="020B0502040204020203" pitchFamily="34" charset="0"/>
              </a:rPr>
              <a:t>Processing :</a:t>
            </a: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Vicon, Mokka, Python (</a:t>
            </a:r>
            <a:r>
              <a:rPr lang="en-AU" sz="1700" err="1">
                <a:latin typeface="Segoe UI" panose="020B0502040204020203" pitchFamily="34" charset="0"/>
                <a:cs typeface="Segoe UI" panose="020B0502040204020203" pitchFamily="34" charset="0"/>
              </a:rPr>
              <a:t>OpenSim</a:t>
            </a: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 API, Pandas, Matplotlib)</a:t>
            </a:r>
          </a:p>
          <a:p>
            <a:pPr>
              <a:spcAft>
                <a:spcPts val="600"/>
              </a:spcAft>
            </a:pPr>
            <a:r>
              <a:rPr lang="en-AU" sz="1700" b="1">
                <a:latin typeface="Segoe UI" panose="020B0502040204020203" pitchFamily="34" charset="0"/>
                <a:cs typeface="Segoe UI" panose="020B0502040204020203" pitchFamily="34" charset="0"/>
              </a:rPr>
              <a:t>Joints of Interest</a:t>
            </a: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AU" sz="1700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 Hip &amp; Knee</a:t>
            </a:r>
            <a:endParaRPr lang="en-AU" sz="17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700" b="1">
                <a:latin typeface="Segoe UI" panose="020B0502040204020203" pitchFamily="34" charset="0"/>
                <a:cs typeface="Segoe UI" panose="020B0502040204020203" pitchFamily="34" charset="0"/>
              </a:rPr>
              <a:t>Muscles of Interest :</a:t>
            </a: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 Gluteus Maximus &amp; Vastus</a:t>
            </a:r>
            <a:endParaRPr lang="en-AU" sz="17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AU" sz="1700" b="1">
                <a:latin typeface="Segoe UI" panose="020B0502040204020203" pitchFamily="34" charset="0"/>
                <a:cs typeface="Segoe UI" panose="020B0502040204020203" pitchFamily="34" charset="0"/>
              </a:rPr>
              <a:t>Analysis Performed :</a:t>
            </a:r>
          </a:p>
          <a:p>
            <a:pPr marL="342900" indent="-252413">
              <a:spcAft>
                <a:spcPts val="600"/>
              </a:spcAft>
              <a:buAutoNum type="arabicPeriod"/>
            </a:pP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Model Scaling</a:t>
            </a:r>
          </a:p>
          <a:p>
            <a:pPr marL="342900" indent="-252413">
              <a:spcAft>
                <a:spcPts val="600"/>
              </a:spcAft>
              <a:buAutoNum type="arabicPeriod"/>
            </a:pP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Inverse Kinematics (IK)</a:t>
            </a:r>
          </a:p>
          <a:p>
            <a:pPr marL="342900" indent="-252413">
              <a:spcAft>
                <a:spcPts val="600"/>
              </a:spcAft>
              <a:buAutoNum type="arabicPeriod"/>
            </a:pP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Inverse Dynamics (ID)</a:t>
            </a:r>
          </a:p>
          <a:p>
            <a:pPr marL="342900" indent="-252413">
              <a:spcAft>
                <a:spcPts val="600"/>
              </a:spcAft>
              <a:buAutoNum type="arabicPeriod"/>
            </a:pP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Reduce Residuals (RRA)</a:t>
            </a:r>
          </a:p>
          <a:p>
            <a:pPr marL="342900" indent="-252413">
              <a:spcAft>
                <a:spcPts val="600"/>
              </a:spcAft>
              <a:buAutoNum type="arabicPeriod"/>
            </a:pP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Computed Muscle Control (CMC)</a:t>
            </a:r>
          </a:p>
          <a:p>
            <a:pPr marL="342900" indent="-252413">
              <a:spcAft>
                <a:spcPts val="600"/>
              </a:spcAft>
              <a:buAutoNum type="arabicPeriod"/>
            </a:pPr>
            <a:r>
              <a:rPr lang="en-AU" sz="1700">
                <a:latin typeface="Segoe UI" panose="020B0502040204020203" pitchFamily="34" charset="0"/>
                <a:cs typeface="Segoe UI" panose="020B0502040204020203" pitchFamily="34" charset="0"/>
              </a:rPr>
              <a:t>Processing &amp; Statistics (Normalization, Pearson Correlation)</a:t>
            </a:r>
          </a:p>
          <a:p>
            <a:pPr>
              <a:spcAft>
                <a:spcPts val="600"/>
              </a:spcAft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BEA5A-DB41-6ECD-390B-F911992111B8}"/>
              </a:ext>
            </a:extLst>
          </p:cNvPr>
          <p:cNvSpPr txBox="1"/>
          <p:nvPr/>
        </p:nvSpPr>
        <p:spPr>
          <a:xfrm>
            <a:off x="580086" y="430991"/>
            <a:ext cx="210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Methods</a:t>
            </a:r>
            <a:endParaRPr lang="en-US" sz="3600" b="1">
              <a:solidFill>
                <a:schemeClr val="accent1">
                  <a:lumMod val="75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10" name="Picture 9" descr="A person standing in a room&#10;&#10;AI-generated content may be incorrect.">
            <a:extLst>
              <a:ext uri="{FF2B5EF4-FFF2-40B4-BE49-F238E27FC236}">
                <a16:creationId xmlns:a16="http://schemas.microsoft.com/office/drawing/2014/main" id="{D8C1B254-D73C-D092-5796-560E02C1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2" t="17476" r="26111" b="14536"/>
          <a:stretch>
            <a:fillRect/>
          </a:stretch>
        </p:blipFill>
        <p:spPr>
          <a:xfrm>
            <a:off x="7093369" y="614197"/>
            <a:ext cx="1177444" cy="2444400"/>
          </a:xfrm>
          <a:prstGeom prst="rect">
            <a:avLst/>
          </a:prstGeom>
        </p:spPr>
      </p:pic>
      <p:pic>
        <p:nvPicPr>
          <p:cNvPr id="14" name="Picture 13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35C51262-2FDA-CB18-8BE7-05E5BCDD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t="14028" r="29010" b="14255"/>
          <a:stretch>
            <a:fillRect/>
          </a:stretch>
        </p:blipFill>
        <p:spPr>
          <a:xfrm>
            <a:off x="8416036" y="614197"/>
            <a:ext cx="1177444" cy="2444400"/>
          </a:xfrm>
          <a:prstGeom prst="rect">
            <a:avLst/>
          </a:prstGeom>
        </p:spPr>
      </p:pic>
      <p:pic>
        <p:nvPicPr>
          <p:cNvPr id="19" name="Picture 18" descr="A person standing in a room&#10;&#10;AI-generated content may be incorrect.">
            <a:extLst>
              <a:ext uri="{FF2B5EF4-FFF2-40B4-BE49-F238E27FC236}">
                <a16:creationId xmlns:a16="http://schemas.microsoft.com/office/drawing/2014/main" id="{E3FF8F7E-29B0-FF3E-E91D-551117A0B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9" t="11568" r="28237" b="11568"/>
          <a:stretch>
            <a:fillRect/>
          </a:stretch>
        </p:blipFill>
        <p:spPr>
          <a:xfrm>
            <a:off x="9738703" y="614197"/>
            <a:ext cx="1177444" cy="2444400"/>
          </a:xfrm>
          <a:prstGeom prst="rect">
            <a:avLst/>
          </a:prstGeom>
        </p:spPr>
      </p:pic>
      <p:sp>
        <p:nvSpPr>
          <p:cNvPr id="20" name="Google Shape;143;p27">
            <a:extLst>
              <a:ext uri="{FF2B5EF4-FFF2-40B4-BE49-F238E27FC236}">
                <a16:creationId xmlns:a16="http://schemas.microsoft.com/office/drawing/2014/main" id="{390F2A03-74C2-F6CA-91BE-85B0DCE0F8F4}"/>
              </a:ext>
            </a:extLst>
          </p:cNvPr>
          <p:cNvSpPr/>
          <p:nvPr/>
        </p:nvSpPr>
        <p:spPr>
          <a:xfrm>
            <a:off x="8386301" y="3114015"/>
            <a:ext cx="2316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Fig 2. Subject (me)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pic>
        <p:nvPicPr>
          <p:cNvPr id="23" name="Picture 22" descr="A person squatting in a room&#10;&#10;AI-generated content may be incorrect.">
            <a:extLst>
              <a:ext uri="{FF2B5EF4-FFF2-40B4-BE49-F238E27FC236}">
                <a16:creationId xmlns:a16="http://schemas.microsoft.com/office/drawing/2014/main" id="{148AC5A5-B796-9B39-FD9E-1461F6AA6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9" t="25134" r="30735" b="14057"/>
          <a:stretch>
            <a:fillRect/>
          </a:stretch>
        </p:blipFill>
        <p:spPr>
          <a:xfrm>
            <a:off x="8578226" y="3601510"/>
            <a:ext cx="893423" cy="2160000"/>
          </a:xfrm>
          <a:prstGeom prst="rect">
            <a:avLst/>
          </a:prstGeom>
        </p:spPr>
      </p:pic>
      <p:pic>
        <p:nvPicPr>
          <p:cNvPr id="25" name="Picture 24" descr="A person holding a device&#10;&#10;AI-generated content may be incorrect.">
            <a:extLst>
              <a:ext uri="{FF2B5EF4-FFF2-40B4-BE49-F238E27FC236}">
                <a16:creationId xmlns:a16="http://schemas.microsoft.com/office/drawing/2014/main" id="{6841BD37-E19C-214B-68CE-60379CDD6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8" t="27621" r="32796" b="11570"/>
          <a:stretch>
            <a:fillRect/>
          </a:stretch>
        </p:blipFill>
        <p:spPr>
          <a:xfrm>
            <a:off x="7557625" y="3601510"/>
            <a:ext cx="893422" cy="2160000"/>
          </a:xfrm>
          <a:prstGeom prst="rect">
            <a:avLst/>
          </a:prstGeom>
        </p:spPr>
      </p:pic>
      <p:sp>
        <p:nvSpPr>
          <p:cNvPr id="30" name="Google Shape;143;p27">
            <a:extLst>
              <a:ext uri="{FF2B5EF4-FFF2-40B4-BE49-F238E27FC236}">
                <a16:creationId xmlns:a16="http://schemas.microsoft.com/office/drawing/2014/main" id="{39230D88-662F-1707-F2B0-85DD57EE1C76}"/>
              </a:ext>
            </a:extLst>
          </p:cNvPr>
          <p:cNvSpPr/>
          <p:nvPr/>
        </p:nvSpPr>
        <p:spPr>
          <a:xfrm>
            <a:off x="7377959" y="5839666"/>
            <a:ext cx="3851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Fig 3. Shallow, Medium, and Deep Goblet Squats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</p:spTree>
    <p:extLst>
      <p:ext uri="{BB962C8B-B14F-4D97-AF65-F5344CB8AC3E}">
        <p14:creationId xmlns:p14="http://schemas.microsoft.com/office/powerpoint/2010/main" val="211447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B11C8-5709-F464-11DA-272ED1C5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C953063-8362-4C03-4465-7DA54F12AE3A}"/>
              </a:ext>
            </a:extLst>
          </p:cNvPr>
          <p:cNvSpPr/>
          <p:nvPr/>
        </p:nvSpPr>
        <p:spPr>
          <a:xfrm>
            <a:off x="11587397" y="80229"/>
            <a:ext cx="464695" cy="46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Google Shape;143;p27">
            <a:extLst>
              <a:ext uri="{FF2B5EF4-FFF2-40B4-BE49-F238E27FC236}">
                <a16:creationId xmlns:a16="http://schemas.microsoft.com/office/drawing/2014/main" id="{3C74D080-C59B-ACBB-0BF6-EE2AEC39BC3B}"/>
              </a:ext>
            </a:extLst>
          </p:cNvPr>
          <p:cNvSpPr/>
          <p:nvPr/>
        </p:nvSpPr>
        <p:spPr>
          <a:xfrm>
            <a:off x="9464722" y="6519446"/>
            <a:ext cx="4860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>
                <a:latin typeface="Segoe UI Light" panose="020B0502040204020203" pitchFamily="34" charset="0"/>
                <a:cs typeface="Segoe UI Light" panose="020B0502040204020203" pitchFamily="34" charset="0"/>
                <a:sym typeface="Bodoni"/>
              </a:rPr>
              <a:t>Hanif Rachmadani – z5715919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9B46E-EE7B-5C65-8D1B-AA4395E13448}"/>
              </a:ext>
            </a:extLst>
          </p:cNvPr>
          <p:cNvSpPr txBox="1"/>
          <p:nvPr/>
        </p:nvSpPr>
        <p:spPr>
          <a:xfrm>
            <a:off x="580086" y="430991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Results</a:t>
            </a:r>
            <a:endParaRPr lang="en-US" sz="3600" b="1">
              <a:solidFill>
                <a:schemeClr val="accent1">
                  <a:lumMod val="75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9" name="Deep">
            <a:hlinkClick r:id="" action="ppaction://media"/>
            <a:extLst>
              <a:ext uri="{FF2B5EF4-FFF2-40B4-BE49-F238E27FC236}">
                <a16:creationId xmlns:a16="http://schemas.microsoft.com/office/drawing/2014/main" id="{0D369D2A-29B6-6CA1-984E-5512B1419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23179" y="974529"/>
            <a:ext cx="3360000" cy="2520000"/>
          </a:xfrm>
          <a:prstGeom prst="rect">
            <a:avLst/>
          </a:prstGeom>
        </p:spPr>
      </p:pic>
      <p:sp>
        <p:nvSpPr>
          <p:cNvPr id="11" name="Google Shape;143;p27">
            <a:extLst>
              <a:ext uri="{FF2B5EF4-FFF2-40B4-BE49-F238E27FC236}">
                <a16:creationId xmlns:a16="http://schemas.microsoft.com/office/drawing/2014/main" id="{D62DF190-0E03-D9DD-7B2C-301D1CE7A2C7}"/>
              </a:ext>
            </a:extLst>
          </p:cNvPr>
          <p:cNvSpPr/>
          <p:nvPr/>
        </p:nvSpPr>
        <p:spPr>
          <a:xfrm>
            <a:off x="3523519" y="3494529"/>
            <a:ext cx="1448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Vid 1. Deep Squat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pic>
        <p:nvPicPr>
          <p:cNvPr id="13" name="Medium">
            <a:hlinkClick r:id="" action="ppaction://media"/>
            <a:extLst>
              <a:ext uri="{FF2B5EF4-FFF2-40B4-BE49-F238E27FC236}">
                <a16:creationId xmlns:a16="http://schemas.microsoft.com/office/drawing/2014/main" id="{E6FA2D18-F74D-05B6-92B0-E5913E4561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98618" y="974529"/>
            <a:ext cx="3360000" cy="2520000"/>
          </a:xfrm>
          <a:prstGeom prst="rect">
            <a:avLst/>
          </a:prstGeom>
        </p:spPr>
      </p:pic>
      <p:sp>
        <p:nvSpPr>
          <p:cNvPr id="15" name="Google Shape;143;p27">
            <a:extLst>
              <a:ext uri="{FF2B5EF4-FFF2-40B4-BE49-F238E27FC236}">
                <a16:creationId xmlns:a16="http://schemas.microsoft.com/office/drawing/2014/main" id="{550EA272-EE85-ED61-1EC7-5EC4E19F4969}"/>
              </a:ext>
            </a:extLst>
          </p:cNvPr>
          <p:cNvSpPr/>
          <p:nvPr/>
        </p:nvSpPr>
        <p:spPr>
          <a:xfrm>
            <a:off x="7098285" y="3494529"/>
            <a:ext cx="156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Vid 2. Medium Squat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pic>
        <p:nvPicPr>
          <p:cNvPr id="16" name="Shallow">
            <a:hlinkClick r:id="" action="ppaction://media"/>
            <a:extLst>
              <a:ext uri="{FF2B5EF4-FFF2-40B4-BE49-F238E27FC236}">
                <a16:creationId xmlns:a16="http://schemas.microsoft.com/office/drawing/2014/main" id="{4FDADA5F-3CEC-B656-7FF7-A04C72961D3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16000" y="3832029"/>
            <a:ext cx="3360000" cy="2520000"/>
          </a:xfrm>
          <a:prstGeom prst="rect">
            <a:avLst/>
          </a:prstGeom>
        </p:spPr>
      </p:pic>
      <p:sp>
        <p:nvSpPr>
          <p:cNvPr id="22" name="Google Shape;143;p27">
            <a:extLst>
              <a:ext uri="{FF2B5EF4-FFF2-40B4-BE49-F238E27FC236}">
                <a16:creationId xmlns:a16="http://schemas.microsoft.com/office/drawing/2014/main" id="{20530DBE-67F0-38DD-DB78-CB43DB743001}"/>
              </a:ext>
            </a:extLst>
          </p:cNvPr>
          <p:cNvSpPr/>
          <p:nvPr/>
        </p:nvSpPr>
        <p:spPr>
          <a:xfrm>
            <a:off x="5268152" y="6352029"/>
            <a:ext cx="1652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Vid 3. Shallow Squat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</p:spTree>
    <p:extLst>
      <p:ext uri="{BB962C8B-B14F-4D97-AF65-F5344CB8AC3E}">
        <p14:creationId xmlns:p14="http://schemas.microsoft.com/office/powerpoint/2010/main" val="360394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4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951F0-4458-5303-7675-BDA5DF22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7AE609A-8AC0-DCE8-B7D6-82633838DE10}"/>
              </a:ext>
            </a:extLst>
          </p:cNvPr>
          <p:cNvSpPr/>
          <p:nvPr/>
        </p:nvSpPr>
        <p:spPr>
          <a:xfrm>
            <a:off x="11587397" y="80229"/>
            <a:ext cx="464695" cy="46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Google Shape;143;p27">
            <a:extLst>
              <a:ext uri="{FF2B5EF4-FFF2-40B4-BE49-F238E27FC236}">
                <a16:creationId xmlns:a16="http://schemas.microsoft.com/office/drawing/2014/main" id="{2A09520E-4A91-D355-B077-E22D2AE4C90D}"/>
              </a:ext>
            </a:extLst>
          </p:cNvPr>
          <p:cNvSpPr/>
          <p:nvPr/>
        </p:nvSpPr>
        <p:spPr>
          <a:xfrm>
            <a:off x="9464722" y="6519446"/>
            <a:ext cx="4860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>
                <a:latin typeface="Segoe UI Light" panose="020B0502040204020203" pitchFamily="34" charset="0"/>
                <a:cs typeface="Segoe UI Light" panose="020B0502040204020203" pitchFamily="34" charset="0"/>
                <a:sym typeface="Bodoni"/>
              </a:rPr>
              <a:t>Hanif Rachmadani – z5715919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424C3-5B6D-9182-E07F-D6045F2172EB}"/>
              </a:ext>
            </a:extLst>
          </p:cNvPr>
          <p:cNvSpPr txBox="1"/>
          <p:nvPr/>
        </p:nvSpPr>
        <p:spPr>
          <a:xfrm>
            <a:off x="580086" y="430991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Results</a:t>
            </a:r>
            <a:endParaRPr lang="en-US" sz="3600" b="1">
              <a:solidFill>
                <a:schemeClr val="accent1">
                  <a:lumMod val="75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9" name="Deep">
            <a:hlinkClick r:id="" action="ppaction://media"/>
            <a:extLst>
              <a:ext uri="{FF2B5EF4-FFF2-40B4-BE49-F238E27FC236}">
                <a16:creationId xmlns:a16="http://schemas.microsoft.com/office/drawing/2014/main" id="{E3136716-02EB-1356-803F-0AB0E000B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6846" y="1434882"/>
            <a:ext cx="1639862" cy="1229897"/>
          </a:xfrm>
          <a:prstGeom prst="rect">
            <a:avLst/>
          </a:prstGeom>
        </p:spPr>
      </p:pic>
      <p:sp>
        <p:nvSpPr>
          <p:cNvPr id="11" name="Google Shape;143;p27">
            <a:extLst>
              <a:ext uri="{FF2B5EF4-FFF2-40B4-BE49-F238E27FC236}">
                <a16:creationId xmlns:a16="http://schemas.microsoft.com/office/drawing/2014/main" id="{EE60EF87-BB05-1E33-6EEF-325A5B991DA3}"/>
              </a:ext>
            </a:extLst>
          </p:cNvPr>
          <p:cNvSpPr/>
          <p:nvPr/>
        </p:nvSpPr>
        <p:spPr>
          <a:xfrm>
            <a:off x="813606" y="2664779"/>
            <a:ext cx="1514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Vid 1. Deep Squat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pic>
        <p:nvPicPr>
          <p:cNvPr id="13" name="Medium">
            <a:hlinkClick r:id="" action="ppaction://media"/>
            <a:extLst>
              <a:ext uri="{FF2B5EF4-FFF2-40B4-BE49-F238E27FC236}">
                <a16:creationId xmlns:a16="http://schemas.microsoft.com/office/drawing/2014/main" id="{20E6A988-225E-607A-66E3-83559B920F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6080" y="2943732"/>
            <a:ext cx="1641600" cy="1231200"/>
          </a:xfrm>
          <a:prstGeom prst="rect">
            <a:avLst/>
          </a:prstGeom>
        </p:spPr>
      </p:pic>
      <p:sp>
        <p:nvSpPr>
          <p:cNvPr id="15" name="Google Shape;143;p27">
            <a:extLst>
              <a:ext uri="{FF2B5EF4-FFF2-40B4-BE49-F238E27FC236}">
                <a16:creationId xmlns:a16="http://schemas.microsoft.com/office/drawing/2014/main" id="{8E3D3579-AAB6-29B7-DFA6-ACD9FDF1F658}"/>
              </a:ext>
            </a:extLst>
          </p:cNvPr>
          <p:cNvSpPr/>
          <p:nvPr/>
        </p:nvSpPr>
        <p:spPr>
          <a:xfrm>
            <a:off x="726547" y="4174932"/>
            <a:ext cx="156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Vid 2. Medium Squat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pic>
        <p:nvPicPr>
          <p:cNvPr id="16" name="Shallow">
            <a:hlinkClick r:id="" action="ppaction://media"/>
            <a:extLst>
              <a:ext uri="{FF2B5EF4-FFF2-40B4-BE49-F238E27FC236}">
                <a16:creationId xmlns:a16="http://schemas.microsoft.com/office/drawing/2014/main" id="{60AF30D8-72FF-7A2B-9335-AC7A84C0B61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846" y="4467239"/>
            <a:ext cx="1641600" cy="1231200"/>
          </a:xfrm>
          <a:prstGeom prst="rect">
            <a:avLst/>
          </a:prstGeom>
        </p:spPr>
      </p:pic>
      <p:sp>
        <p:nvSpPr>
          <p:cNvPr id="22" name="Google Shape;143;p27">
            <a:extLst>
              <a:ext uri="{FF2B5EF4-FFF2-40B4-BE49-F238E27FC236}">
                <a16:creationId xmlns:a16="http://schemas.microsoft.com/office/drawing/2014/main" id="{64E0B531-59BB-C191-4024-7E1C9B910858}"/>
              </a:ext>
            </a:extLst>
          </p:cNvPr>
          <p:cNvSpPr/>
          <p:nvPr/>
        </p:nvSpPr>
        <p:spPr>
          <a:xfrm>
            <a:off x="744215" y="5698439"/>
            <a:ext cx="1652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Vid 3. Shallow Squat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pic>
        <p:nvPicPr>
          <p:cNvPr id="24" name="Picture 23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0D3B4377-8352-53FD-8B67-EB8527E282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72" y="672272"/>
            <a:ext cx="2880000" cy="1586870"/>
          </a:xfrm>
          <a:prstGeom prst="rect">
            <a:avLst/>
          </a:prstGeom>
        </p:spPr>
      </p:pic>
      <p:pic>
        <p:nvPicPr>
          <p:cNvPr id="28" name="Picture 27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42BE8CC8-E3DC-F471-2B5C-5FAF7CADA9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58" y="672272"/>
            <a:ext cx="2880000" cy="1586871"/>
          </a:xfrm>
          <a:prstGeom prst="rect">
            <a:avLst/>
          </a:prstGeom>
        </p:spPr>
      </p:pic>
      <p:pic>
        <p:nvPicPr>
          <p:cNvPr id="30" name="Picture 29" descr="A graph of a number of squat cycle&#10;&#10;AI-generated content may be incorrect.">
            <a:extLst>
              <a:ext uri="{FF2B5EF4-FFF2-40B4-BE49-F238E27FC236}">
                <a16:creationId xmlns:a16="http://schemas.microsoft.com/office/drawing/2014/main" id="{F711BA51-EF45-3A81-2632-3F43EE5663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72" y="2672386"/>
            <a:ext cx="2880000" cy="1609513"/>
          </a:xfrm>
          <a:prstGeom prst="rect">
            <a:avLst/>
          </a:prstGeom>
        </p:spPr>
      </p:pic>
      <p:pic>
        <p:nvPicPr>
          <p:cNvPr id="34" name="Picture 3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70B7982-E20E-1184-BC82-053DE651F2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59" y="2672386"/>
            <a:ext cx="2880000" cy="1609512"/>
          </a:xfrm>
          <a:prstGeom prst="rect">
            <a:avLst/>
          </a:prstGeom>
        </p:spPr>
      </p:pic>
      <p:pic>
        <p:nvPicPr>
          <p:cNvPr id="35" name="Picture 3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80D30623-41FA-E292-CA03-8CCB4E41F6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87" y="672272"/>
            <a:ext cx="2880000" cy="1586870"/>
          </a:xfrm>
          <a:prstGeom prst="rect">
            <a:avLst/>
          </a:prstGeom>
        </p:spPr>
      </p:pic>
      <p:pic>
        <p:nvPicPr>
          <p:cNvPr id="36" name="Picture 3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12598C5-125E-6F51-AB56-D90C8AB96A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87" y="2703082"/>
            <a:ext cx="2880000" cy="1609513"/>
          </a:xfrm>
          <a:prstGeom prst="rect">
            <a:avLst/>
          </a:prstGeom>
        </p:spPr>
      </p:pic>
      <p:sp>
        <p:nvSpPr>
          <p:cNvPr id="39" name="Google Shape;143;p27">
            <a:extLst>
              <a:ext uri="{FF2B5EF4-FFF2-40B4-BE49-F238E27FC236}">
                <a16:creationId xmlns:a16="http://schemas.microsoft.com/office/drawing/2014/main" id="{57AC47DE-FADE-8468-B190-302195B329DF}"/>
              </a:ext>
            </a:extLst>
          </p:cNvPr>
          <p:cNvSpPr/>
          <p:nvPr/>
        </p:nvSpPr>
        <p:spPr>
          <a:xfrm>
            <a:off x="5121489" y="2255413"/>
            <a:ext cx="48105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/>
                <a:cs typeface="Segoe UI"/>
                <a:sym typeface="Bodoni"/>
              </a:rPr>
              <a:t>Fig 4. Right Hip Flexion Moment Across Loads: Deep, Medium, Shallow</a:t>
            </a:r>
            <a:endParaRPr lang="en-US" b="1" i="1">
              <a:latin typeface="Segoe UI"/>
              <a:cs typeface="Segoe UI"/>
              <a:sym typeface="Bodoni"/>
            </a:endParaRPr>
          </a:p>
        </p:txBody>
      </p:sp>
      <p:sp>
        <p:nvSpPr>
          <p:cNvPr id="41" name="Google Shape;143;p27">
            <a:extLst>
              <a:ext uri="{FF2B5EF4-FFF2-40B4-BE49-F238E27FC236}">
                <a16:creationId xmlns:a16="http://schemas.microsoft.com/office/drawing/2014/main" id="{9559A6C9-DC8A-3EEF-A64A-90588BE72A75}"/>
              </a:ext>
            </a:extLst>
          </p:cNvPr>
          <p:cNvSpPr/>
          <p:nvPr/>
        </p:nvSpPr>
        <p:spPr>
          <a:xfrm>
            <a:off x="5022429" y="4283312"/>
            <a:ext cx="48105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/>
                <a:cs typeface="Segoe UI"/>
                <a:sym typeface="Bodoni"/>
              </a:rPr>
              <a:t>Fig 5. Right Knee Angle Moment Across Loads: Deep, Medium, Shallow</a:t>
            </a:r>
            <a:endParaRPr lang="en-US" b="1" i="1">
              <a:latin typeface="Segoe UI"/>
              <a:cs typeface="Segoe UI"/>
              <a:sym typeface="Bodoni"/>
            </a:endParaRPr>
          </a:p>
        </p:txBody>
      </p:sp>
      <p:sp>
        <p:nvSpPr>
          <p:cNvPr id="42" name="Google Shape;143;p27">
            <a:extLst>
              <a:ext uri="{FF2B5EF4-FFF2-40B4-BE49-F238E27FC236}">
                <a16:creationId xmlns:a16="http://schemas.microsoft.com/office/drawing/2014/main" id="{D430DE3F-CFC3-9FBD-0238-00E8E8E0B985}"/>
              </a:ext>
            </a:extLst>
          </p:cNvPr>
          <p:cNvSpPr/>
          <p:nvPr/>
        </p:nvSpPr>
        <p:spPr>
          <a:xfrm>
            <a:off x="5080298" y="6198056"/>
            <a:ext cx="4694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Fig 6. Correlation Between Load and Absolute Peak Joint Moment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83A0240D-139F-5963-9B49-E37CC818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20283"/>
              </p:ext>
            </p:extLst>
          </p:nvPr>
        </p:nvGraphicFramePr>
        <p:xfrm>
          <a:off x="4697162" y="4690095"/>
          <a:ext cx="5236422" cy="1451851"/>
        </p:xfrm>
        <a:graphic>
          <a:graphicData uri="http://schemas.openxmlformats.org/drawingml/2006/table">
            <a:tbl>
              <a:tblPr firstRow="1" bandRow="1"/>
              <a:tblGrid>
                <a:gridCol w="1085438">
                  <a:extLst>
                    <a:ext uri="{9D8B030D-6E8A-4147-A177-3AD203B41FA5}">
                      <a16:colId xmlns:a16="http://schemas.microsoft.com/office/drawing/2014/main" val="1834325879"/>
                    </a:ext>
                  </a:extLst>
                </a:gridCol>
                <a:gridCol w="2085360">
                  <a:extLst>
                    <a:ext uri="{9D8B030D-6E8A-4147-A177-3AD203B41FA5}">
                      <a16:colId xmlns:a16="http://schemas.microsoft.com/office/drawing/2014/main" val="1049900395"/>
                    </a:ext>
                  </a:extLst>
                </a:gridCol>
                <a:gridCol w="2065624">
                  <a:extLst>
                    <a:ext uri="{9D8B030D-6E8A-4147-A177-3AD203B41FA5}">
                      <a16:colId xmlns:a16="http://schemas.microsoft.com/office/drawing/2014/main" val="289897852"/>
                    </a:ext>
                  </a:extLst>
                </a:gridCol>
              </a:tblGrid>
              <a:tr h="339331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Segoe UI"/>
                          <a:cs typeface="Segoe UI"/>
                        </a:rPr>
                        <a:t>Depth</a:t>
                      </a:r>
                      <a:endParaRPr lang="en-AU" sz="1400" b="1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Segoe UI"/>
                          <a:cs typeface="Segoe UI"/>
                        </a:rPr>
                        <a:t>Hip Moment</a:t>
                      </a:r>
                      <a:endParaRPr lang="en-AU" sz="1400" b="1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Segoe UI"/>
                          <a:cs typeface="Segoe UI"/>
                        </a:rPr>
                        <a:t>Knee Moment</a:t>
                      </a:r>
                      <a:endParaRPr lang="en-AU" sz="1400" b="1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47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latin typeface="Segoe UI"/>
                          <a:cs typeface="Segoe UI"/>
                        </a:rPr>
                        <a:t>Deep</a:t>
                      </a:r>
                      <a:endParaRPr lang="en-AU" sz="140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Segoe UI"/>
                          <a:cs typeface="Segoe UI"/>
                        </a:rPr>
                        <a:t>r = 0.998</a:t>
                      </a:r>
                      <a:endParaRPr lang="en-AU" sz="140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Segoe UI"/>
                          <a:cs typeface="Segoe UI"/>
                        </a:rPr>
                        <a:t>r = -0.217</a:t>
                      </a:r>
                      <a:endParaRPr lang="en-AU" sz="140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75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latin typeface="Segoe UI"/>
                          <a:cs typeface="Segoe UI"/>
                        </a:rPr>
                        <a:t>Medium</a:t>
                      </a:r>
                      <a:endParaRPr lang="en-AU" sz="140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Segoe UI"/>
                          <a:cs typeface="Segoe UI"/>
                        </a:rPr>
                        <a:t>r = 0.997</a:t>
                      </a:r>
                      <a:endParaRPr lang="en-AU" sz="140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Segoe UI"/>
                          <a:cs typeface="Segoe UI"/>
                        </a:rPr>
                        <a:t>r = 0.716</a:t>
                      </a:r>
                      <a:endParaRPr lang="en-AU" sz="140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08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latin typeface="Segoe UI"/>
                          <a:cs typeface="Segoe UI"/>
                        </a:rPr>
                        <a:t>Shallow</a:t>
                      </a:r>
                      <a:endParaRPr lang="en-AU" sz="140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Segoe UI"/>
                          <a:cs typeface="Segoe UI"/>
                        </a:rPr>
                        <a:t>r = 0.950</a:t>
                      </a:r>
                      <a:endParaRPr lang="en-AU" sz="140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Segoe UI"/>
                          <a:cs typeface="Segoe UI"/>
                        </a:rPr>
                        <a:t>r = -0.931</a:t>
                      </a:r>
                      <a:endParaRPr lang="en-AU" sz="140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001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76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4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A4F5C-1A43-AADE-5A37-02325559A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953DEA2-74FA-61C7-B612-591B503CBD72}"/>
              </a:ext>
            </a:extLst>
          </p:cNvPr>
          <p:cNvSpPr/>
          <p:nvPr/>
        </p:nvSpPr>
        <p:spPr>
          <a:xfrm>
            <a:off x="11587397" y="80229"/>
            <a:ext cx="464695" cy="46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Google Shape;143;p27">
            <a:extLst>
              <a:ext uri="{FF2B5EF4-FFF2-40B4-BE49-F238E27FC236}">
                <a16:creationId xmlns:a16="http://schemas.microsoft.com/office/drawing/2014/main" id="{B42895B4-6FFC-75E0-D396-B1919EA475A4}"/>
              </a:ext>
            </a:extLst>
          </p:cNvPr>
          <p:cNvSpPr/>
          <p:nvPr/>
        </p:nvSpPr>
        <p:spPr>
          <a:xfrm>
            <a:off x="9464722" y="6519446"/>
            <a:ext cx="4860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>
                <a:latin typeface="Segoe UI Light" panose="020B0502040204020203" pitchFamily="34" charset="0"/>
                <a:cs typeface="Segoe UI Light" panose="020B0502040204020203" pitchFamily="34" charset="0"/>
                <a:sym typeface="Bodoni"/>
              </a:rPr>
              <a:t>Hanif Rachmadani – z5715919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7A76F-8A71-E227-8770-B904F7BD1A51}"/>
              </a:ext>
            </a:extLst>
          </p:cNvPr>
          <p:cNvSpPr txBox="1"/>
          <p:nvPr/>
        </p:nvSpPr>
        <p:spPr>
          <a:xfrm>
            <a:off x="580086" y="430991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Results</a:t>
            </a:r>
            <a:endParaRPr lang="en-US" sz="3600" b="1">
              <a:solidFill>
                <a:schemeClr val="accent1">
                  <a:lumMod val="75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9" name="Deep">
            <a:hlinkClick r:id="" action="ppaction://media"/>
            <a:extLst>
              <a:ext uri="{FF2B5EF4-FFF2-40B4-BE49-F238E27FC236}">
                <a16:creationId xmlns:a16="http://schemas.microsoft.com/office/drawing/2014/main" id="{0B81D078-773C-090E-4E78-A93BCC612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6846" y="1434882"/>
            <a:ext cx="1639862" cy="1229897"/>
          </a:xfrm>
          <a:prstGeom prst="rect">
            <a:avLst/>
          </a:prstGeom>
        </p:spPr>
      </p:pic>
      <p:sp>
        <p:nvSpPr>
          <p:cNvPr id="11" name="Google Shape;143;p27">
            <a:extLst>
              <a:ext uri="{FF2B5EF4-FFF2-40B4-BE49-F238E27FC236}">
                <a16:creationId xmlns:a16="http://schemas.microsoft.com/office/drawing/2014/main" id="{68160917-17DD-2AE9-7049-C0CE5546FCCC}"/>
              </a:ext>
            </a:extLst>
          </p:cNvPr>
          <p:cNvSpPr/>
          <p:nvPr/>
        </p:nvSpPr>
        <p:spPr>
          <a:xfrm>
            <a:off x="813606" y="2664779"/>
            <a:ext cx="1514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Vid 1. Deep Squat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pic>
        <p:nvPicPr>
          <p:cNvPr id="13" name="Medium">
            <a:hlinkClick r:id="" action="ppaction://media"/>
            <a:extLst>
              <a:ext uri="{FF2B5EF4-FFF2-40B4-BE49-F238E27FC236}">
                <a16:creationId xmlns:a16="http://schemas.microsoft.com/office/drawing/2014/main" id="{4E13AD2E-DEA2-2D75-FCA7-23602E910B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6080" y="2943732"/>
            <a:ext cx="1641600" cy="1231200"/>
          </a:xfrm>
          <a:prstGeom prst="rect">
            <a:avLst/>
          </a:prstGeom>
        </p:spPr>
      </p:pic>
      <p:sp>
        <p:nvSpPr>
          <p:cNvPr id="15" name="Google Shape;143;p27">
            <a:extLst>
              <a:ext uri="{FF2B5EF4-FFF2-40B4-BE49-F238E27FC236}">
                <a16:creationId xmlns:a16="http://schemas.microsoft.com/office/drawing/2014/main" id="{99403F9D-B8D4-5854-BB04-3C631FB54DB4}"/>
              </a:ext>
            </a:extLst>
          </p:cNvPr>
          <p:cNvSpPr/>
          <p:nvPr/>
        </p:nvSpPr>
        <p:spPr>
          <a:xfrm>
            <a:off x="726547" y="4174932"/>
            <a:ext cx="156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Vid 2. Medium Squat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pic>
        <p:nvPicPr>
          <p:cNvPr id="16" name="Shallow">
            <a:hlinkClick r:id="" action="ppaction://media"/>
            <a:extLst>
              <a:ext uri="{FF2B5EF4-FFF2-40B4-BE49-F238E27FC236}">
                <a16:creationId xmlns:a16="http://schemas.microsoft.com/office/drawing/2014/main" id="{CDB24C3A-D35A-9F69-0CE8-65A4DF55895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846" y="4467239"/>
            <a:ext cx="1641600" cy="1231200"/>
          </a:xfrm>
          <a:prstGeom prst="rect">
            <a:avLst/>
          </a:prstGeom>
        </p:spPr>
      </p:pic>
      <p:sp>
        <p:nvSpPr>
          <p:cNvPr id="22" name="Google Shape;143;p27">
            <a:extLst>
              <a:ext uri="{FF2B5EF4-FFF2-40B4-BE49-F238E27FC236}">
                <a16:creationId xmlns:a16="http://schemas.microsoft.com/office/drawing/2014/main" id="{79D30343-A25E-2290-6D3C-46E632907122}"/>
              </a:ext>
            </a:extLst>
          </p:cNvPr>
          <p:cNvSpPr/>
          <p:nvPr/>
        </p:nvSpPr>
        <p:spPr>
          <a:xfrm>
            <a:off x="744215" y="5698439"/>
            <a:ext cx="1652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Vid 3. Shallow Squat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sp>
        <p:nvSpPr>
          <p:cNvPr id="42" name="Google Shape;143;p27">
            <a:extLst>
              <a:ext uri="{FF2B5EF4-FFF2-40B4-BE49-F238E27FC236}">
                <a16:creationId xmlns:a16="http://schemas.microsoft.com/office/drawing/2014/main" id="{7A18D9B4-316C-C801-331A-9B215734AA02}"/>
              </a:ext>
            </a:extLst>
          </p:cNvPr>
          <p:cNvSpPr/>
          <p:nvPr/>
        </p:nvSpPr>
        <p:spPr>
          <a:xfrm>
            <a:off x="4238243" y="3382052"/>
            <a:ext cx="5699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b="1" i="1">
                <a:latin typeface="Segoe UI" panose="020B0502040204020203" pitchFamily="34" charset="0"/>
                <a:cs typeface="Segoe UI" panose="020B0502040204020203" pitchFamily="34" charset="0"/>
                <a:sym typeface="Bodoni"/>
              </a:rPr>
              <a:t>Fig 7. Peak Muscle Activation Across Loads and Depths (Gluteus Maximus &amp; Vastus)</a:t>
            </a:r>
            <a:endParaRPr lang="en-US" b="1" i="1">
              <a:latin typeface="Segoe UI" panose="020B0502040204020203" pitchFamily="34" charset="0"/>
              <a:cs typeface="Segoe UI" panose="020B0502040204020203" pitchFamily="34" charset="0"/>
              <a:sym typeface="Bodoni"/>
            </a:endParaRP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C3735966-3A3B-93FC-1971-4D77906210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018" y="909000"/>
            <a:ext cx="4062856" cy="2520000"/>
          </a:xfrm>
          <a:prstGeom prst="rect">
            <a:avLst/>
          </a:prstGeom>
        </p:spPr>
      </p:pic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FE87195-D085-A0E5-E444-EBBFAC8700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81" y="909000"/>
            <a:ext cx="4062857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E26C6-737C-5B65-FDDA-9B7ABA2A87DB}"/>
              </a:ext>
            </a:extLst>
          </p:cNvPr>
          <p:cNvSpPr txBox="1"/>
          <p:nvPr/>
        </p:nvSpPr>
        <p:spPr>
          <a:xfrm>
            <a:off x="5133447" y="3935312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>
                <a:solidFill>
                  <a:schemeClr val="accent1">
                    <a:lumMod val="75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Conclusions (so far)</a:t>
            </a:r>
            <a:endParaRPr lang="en-US" sz="3600" b="1">
              <a:solidFill>
                <a:schemeClr val="accent1">
                  <a:lumMod val="75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2" name="Google Shape;143;p27">
            <a:extLst>
              <a:ext uri="{FF2B5EF4-FFF2-40B4-BE49-F238E27FC236}">
                <a16:creationId xmlns:a16="http://schemas.microsoft.com/office/drawing/2014/main" id="{C6FD4EAA-2CA4-3E93-B48A-D682F610168A}"/>
              </a:ext>
            </a:extLst>
          </p:cNvPr>
          <p:cNvSpPr/>
          <p:nvPr/>
        </p:nvSpPr>
        <p:spPr>
          <a:xfrm>
            <a:off x="2744583" y="4504291"/>
            <a:ext cx="9150578" cy="18004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egoe UI"/>
                <a:cs typeface="Segoe UI"/>
                <a:sym typeface="Bodoni"/>
              </a:rPr>
              <a:t>Hip joint moments scale strongly with load, but knee moments show weak or inconsistent load dependence.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egoe UI"/>
                <a:cs typeface="Segoe UI"/>
                <a:sym typeface="Bodoni"/>
              </a:rPr>
              <a:t>Glute activation increases with depth, with deep squats plateauing beyond ~5 kg.</a:t>
            </a:r>
            <a:endParaRPr lang="en-US" sz="1600">
              <a:latin typeface="Segoe UI"/>
              <a:cs typeface="Segoe UI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egoe UI"/>
                <a:cs typeface="Segoe UI"/>
                <a:sym typeface="Bodoni"/>
              </a:rPr>
              <a:t>Vastus activation is load-sensitive in medium depth but largely unchanged in shallow depth.</a:t>
            </a:r>
            <a:endParaRPr lang="en-US" sz="1600">
              <a:latin typeface="Segoe UI"/>
              <a:cs typeface="Segoe UI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Segoe UI"/>
                <a:cs typeface="Segoe UI"/>
                <a:sym typeface="Bodoni"/>
              </a:rPr>
              <a:t>Overall, medium to deep squat depth and heavier weights provides the most balanced engagement of both gluteus maximus and vastus.</a:t>
            </a:r>
            <a:endParaRPr lang="en-US" sz="1600" b="1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979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4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E22EEFA-A665-4F41-853B-3FFBDCB342B2}" vid="{1522FA0B-08D1-4C30-9F95-87F88B1759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Rachmadani</dc:creator>
  <cp:revision>3</cp:revision>
  <dcterms:created xsi:type="dcterms:W3CDTF">2021-12-22T09:48:02Z</dcterms:created>
  <dcterms:modified xsi:type="dcterms:W3CDTF">2025-11-18T05:25:15Z</dcterms:modified>
</cp:coreProperties>
</file>